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71" r:id="rId14"/>
    <p:sldId id="266" r:id="rId15"/>
    <p:sldId id="273" r:id="rId16"/>
    <p:sldId id="267" r:id="rId17"/>
    <p:sldId id="268" r:id="rId18"/>
    <p:sldId id="269" r:id="rId19"/>
    <p:sldId id="270" r:id="rId20"/>
    <p:sldId id="272" r:id="rId21"/>
  </p:sldIdLst>
  <p:sldSz cx="18288000" cy="10287000"/>
  <p:notesSz cx="6858000" cy="9144000"/>
  <p:embeddedFontLst>
    <p:embeddedFont>
      <p:font typeface="Helvetica World Bold" panose="020B0604020202020204" charset="-128"/>
      <p:regular r:id="rId22"/>
    </p:embeddedFont>
    <p:embeddedFont>
      <p:font typeface="Bricolage Grotesque Bold" panose="020B0604020202020204" charset="0"/>
      <p:regular r:id="rId23"/>
    </p:embeddedFont>
    <p:embeddedFont>
      <p:font typeface="Bricolage Grotesque Medium" panose="020B0604020202020204" charset="0"/>
      <p:regular r:id="rId24"/>
    </p:embeddedFont>
    <p:embeddedFont>
      <p:font typeface="Garet Bold" panose="020B0604020202020204" charset="0"/>
      <p:regular r:id="rId25"/>
    </p:embeddedFont>
    <p:embeddedFont>
      <p:font typeface="Montserrat Bold" panose="020B0604020202020204" charset="0"/>
      <p:regular r:id="rId26"/>
    </p:embeddedFont>
    <p:embeddedFont>
      <p:font typeface="Montserrat Medium" panose="00000600000000000000" pitchFamily="2" charset="0"/>
      <p:regular r:id="rId27"/>
    </p:embeddedFont>
    <p:embeddedFont>
      <p:font typeface="Montserrat Semi-Bold" panose="020B0604020202020204" charset="0"/>
      <p:regular r:id="rId28"/>
    </p:embeddedFont>
    <p:embeddedFont>
      <p:font typeface="Open Sans" panose="020B0606030504020204" pitchFamily="34" charset="0"/>
      <p:regular r:id="rId29"/>
    </p:embeddedFont>
    <p:embeddedFont>
      <p:font typeface="Open Sans Bold" panose="020B0604020202020204" charset="0"/>
      <p:regular r:id="rId30"/>
    </p:embeddedFont>
    <p:embeddedFont>
      <p:font typeface="Poppins" panose="00000500000000000000" pitchFamily="2" charset="0"/>
      <p:regular r:id="rId31"/>
    </p:embeddedFont>
    <p:embeddedFont>
      <p:font typeface="Poppins Bold" panose="020B0604020202020204" charset="0"/>
      <p:regular r:id="rId32"/>
    </p:embeddedFont>
    <p:embeddedFont>
      <p:font typeface="Poppins Medium" panose="00000600000000000000" pitchFamily="2" charset="0"/>
      <p:regular r:id="rId33"/>
    </p:embeddedFont>
    <p:embeddedFont>
      <p:font typeface="Poppins Ultra-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92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6.jpeg"/><Relationship Id="rId7" Type="http://schemas.openxmlformats.org/officeDocument/2006/relationships/image" Target="../media/image40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svg"/><Relationship Id="rId10" Type="http://schemas.openxmlformats.org/officeDocument/2006/relationships/image" Target="../media/image57.jpe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0.svg"/><Relationship Id="rId7" Type="http://schemas.openxmlformats.org/officeDocument/2006/relationships/image" Target="../media/image5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62.png"/><Relationship Id="rId5" Type="http://schemas.openxmlformats.org/officeDocument/2006/relationships/image" Target="../media/image52.svg"/><Relationship Id="rId10" Type="http://schemas.openxmlformats.org/officeDocument/2006/relationships/image" Target="../media/image61.jpe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65.png"/><Relationship Id="rId4" Type="http://schemas.openxmlformats.org/officeDocument/2006/relationships/image" Target="../media/image52.svg"/><Relationship Id="rId9" Type="http://schemas.openxmlformats.org/officeDocument/2006/relationships/image" Target="../media/image6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338703"/>
            <a:ext cx="4246926" cy="2455496"/>
          </a:xfrm>
          <a:custGeom>
            <a:avLst/>
            <a:gdLst/>
            <a:ahLst/>
            <a:cxnLst/>
            <a:rect l="l" t="t" r="r" b="b"/>
            <a:pathLst>
              <a:path w="4246926" h="2455496">
                <a:moveTo>
                  <a:pt x="0" y="0"/>
                </a:moveTo>
                <a:lnTo>
                  <a:pt x="4246926" y="0"/>
                </a:lnTo>
                <a:lnTo>
                  <a:pt x="4246926" y="2455495"/>
                </a:lnTo>
                <a:lnTo>
                  <a:pt x="0" y="2455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13535" y="2057400"/>
            <a:ext cx="9831279" cy="8229600"/>
          </a:xfrm>
          <a:custGeom>
            <a:avLst/>
            <a:gdLst/>
            <a:ahLst/>
            <a:cxnLst/>
            <a:rect l="l" t="t" r="r" b="b"/>
            <a:pathLst>
              <a:path w="9831279" h="8229600">
                <a:moveTo>
                  <a:pt x="0" y="0"/>
                </a:moveTo>
                <a:lnTo>
                  <a:pt x="9831279" y="0"/>
                </a:lnTo>
                <a:lnTo>
                  <a:pt x="98312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1293399" y="-338703"/>
            <a:ext cx="9831279" cy="8229600"/>
          </a:xfrm>
          <a:custGeom>
            <a:avLst/>
            <a:gdLst/>
            <a:ahLst/>
            <a:cxnLst/>
            <a:rect l="l" t="t" r="r" b="b"/>
            <a:pathLst>
              <a:path w="9831279" h="8229600">
                <a:moveTo>
                  <a:pt x="983127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9831279" y="0"/>
                </a:lnTo>
                <a:lnTo>
                  <a:pt x="9831279" y="82296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33544" y="7018959"/>
            <a:ext cx="2337122" cy="2824317"/>
          </a:xfrm>
          <a:custGeom>
            <a:avLst/>
            <a:gdLst/>
            <a:ahLst/>
            <a:cxnLst/>
            <a:rect l="l" t="t" r="r" b="b"/>
            <a:pathLst>
              <a:path w="2337122" h="2824317">
                <a:moveTo>
                  <a:pt x="0" y="0"/>
                </a:moveTo>
                <a:lnTo>
                  <a:pt x="2337122" y="0"/>
                </a:lnTo>
                <a:lnTo>
                  <a:pt x="2337122" y="2824317"/>
                </a:lnTo>
                <a:lnTo>
                  <a:pt x="0" y="2824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97136" y="4476797"/>
            <a:ext cx="13093728" cy="118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853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CANSAT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150466" y="-635204"/>
            <a:ext cx="5247265" cy="3697915"/>
            <a:chOff x="0" y="0"/>
            <a:chExt cx="6996354" cy="4930553"/>
          </a:xfrm>
        </p:grpSpPr>
        <p:sp>
          <p:nvSpPr>
            <p:cNvPr id="9" name="Freeform 9"/>
            <p:cNvSpPr/>
            <p:nvPr/>
          </p:nvSpPr>
          <p:spPr>
            <a:xfrm>
              <a:off x="2065801" y="0"/>
              <a:ext cx="4930553" cy="4930553"/>
            </a:xfrm>
            <a:custGeom>
              <a:avLst/>
              <a:gdLst/>
              <a:ahLst/>
              <a:cxnLst/>
              <a:rect l="l" t="t" r="r" b="b"/>
              <a:pathLst>
                <a:path w="4930553" h="4930553">
                  <a:moveTo>
                    <a:pt x="0" y="0"/>
                  </a:moveTo>
                  <a:lnTo>
                    <a:pt x="4930553" y="0"/>
                  </a:lnTo>
                  <a:lnTo>
                    <a:pt x="4930553" y="4930553"/>
                  </a:lnTo>
                  <a:lnTo>
                    <a:pt x="0" y="4930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-10686469">
              <a:off x="39914" y="1225532"/>
              <a:ext cx="3742624" cy="2479489"/>
            </a:xfrm>
            <a:custGeom>
              <a:avLst/>
              <a:gdLst/>
              <a:ahLst/>
              <a:cxnLst/>
              <a:rect l="l" t="t" r="r" b="b"/>
              <a:pathLst>
                <a:path w="3742624" h="2479489">
                  <a:moveTo>
                    <a:pt x="0" y="0"/>
                  </a:moveTo>
                  <a:lnTo>
                    <a:pt x="3742625" y="0"/>
                  </a:lnTo>
                  <a:lnTo>
                    <a:pt x="3742625" y="2479489"/>
                  </a:lnTo>
                  <a:lnTo>
                    <a:pt x="0" y="2479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422957" y="6086475"/>
            <a:ext cx="10939639" cy="297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Done by:</a:t>
            </a:r>
          </a:p>
          <a:p>
            <a:pPr algn="ctr">
              <a:lnSpc>
                <a:spcPts val="3916"/>
              </a:lnSpc>
            </a:pPr>
            <a:r>
              <a:rPr lang="en-US" sz="279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Basem </a:t>
            </a:r>
            <a:r>
              <a:rPr lang="en-US" sz="279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Alademi</a:t>
            </a:r>
            <a:endParaRPr lang="en-US" sz="2797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916"/>
              </a:lnSpc>
            </a:pPr>
            <a:r>
              <a:rPr lang="en-US" sz="279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AbdulWahab Raiz</a:t>
            </a:r>
          </a:p>
          <a:p>
            <a:pPr algn="ctr">
              <a:lnSpc>
                <a:spcPts val="3916"/>
              </a:lnSpc>
            </a:pPr>
            <a:r>
              <a:rPr lang="en-US" sz="279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Mohammed </a:t>
            </a:r>
            <a:r>
              <a:rPr lang="en-US" sz="279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Alhosami</a:t>
            </a:r>
            <a:endParaRPr lang="en-US" sz="2797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916"/>
              </a:lnSpc>
            </a:pPr>
            <a:r>
              <a:rPr lang="en-US" sz="279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Omar </a:t>
            </a:r>
            <a:r>
              <a:rPr lang="en-US" sz="279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Tarabin</a:t>
            </a:r>
            <a:br>
              <a:rPr lang="en-US" sz="279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79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Ahmed </a:t>
            </a:r>
            <a:r>
              <a:rPr lang="en-US" sz="279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Aldom</a:t>
            </a:r>
            <a:endParaRPr lang="en-US" sz="2797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9200" y="0"/>
            <a:ext cx="2339695" cy="1920035"/>
          </a:xfrm>
          <a:custGeom>
            <a:avLst/>
            <a:gdLst/>
            <a:ahLst/>
            <a:cxnLst/>
            <a:rect l="l" t="t" r="r" b="b"/>
            <a:pathLst>
              <a:path w="2339695" h="1920035">
                <a:moveTo>
                  <a:pt x="0" y="0"/>
                </a:moveTo>
                <a:lnTo>
                  <a:pt x="2339695" y="0"/>
                </a:lnTo>
                <a:lnTo>
                  <a:pt x="2339695" y="1920035"/>
                </a:lnTo>
                <a:lnTo>
                  <a:pt x="0" y="19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169205" y="2954385"/>
            <a:ext cx="2874328" cy="4378230"/>
          </a:xfrm>
          <a:custGeom>
            <a:avLst/>
            <a:gdLst/>
            <a:ahLst/>
            <a:cxnLst/>
            <a:rect l="l" t="t" r="r" b="b"/>
            <a:pathLst>
              <a:path w="2874328" h="4378230">
                <a:moveTo>
                  <a:pt x="0" y="0"/>
                </a:moveTo>
                <a:lnTo>
                  <a:pt x="2874327" y="0"/>
                </a:lnTo>
                <a:lnTo>
                  <a:pt x="2874327" y="4378230"/>
                </a:lnTo>
                <a:lnTo>
                  <a:pt x="0" y="4378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87" r="-1008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-101768" y="7878362"/>
            <a:ext cx="9670773" cy="2408638"/>
          </a:xfrm>
          <a:custGeom>
            <a:avLst/>
            <a:gdLst/>
            <a:ahLst/>
            <a:cxnLst/>
            <a:rect l="l" t="t" r="r" b="b"/>
            <a:pathLst>
              <a:path w="9670773" h="2408638">
                <a:moveTo>
                  <a:pt x="0" y="0"/>
                </a:moveTo>
                <a:lnTo>
                  <a:pt x="9670773" y="0"/>
                </a:lnTo>
                <a:lnTo>
                  <a:pt x="9670773" y="2408638"/>
                </a:lnTo>
                <a:lnTo>
                  <a:pt x="0" y="240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096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9569005" y="7878362"/>
            <a:ext cx="9670773" cy="2408638"/>
          </a:xfrm>
          <a:custGeom>
            <a:avLst/>
            <a:gdLst/>
            <a:ahLst/>
            <a:cxnLst/>
            <a:rect l="l" t="t" r="r" b="b"/>
            <a:pathLst>
              <a:path w="9670773" h="2408638">
                <a:moveTo>
                  <a:pt x="0" y="0"/>
                </a:moveTo>
                <a:lnTo>
                  <a:pt x="9670773" y="0"/>
                </a:lnTo>
                <a:lnTo>
                  <a:pt x="9670773" y="2408638"/>
                </a:lnTo>
                <a:lnTo>
                  <a:pt x="0" y="2408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2096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79118" y="6898735"/>
            <a:ext cx="4254500" cy="661556"/>
            <a:chOff x="0" y="0"/>
            <a:chExt cx="1120527" cy="1742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0527" cy="174237"/>
            </a:xfrm>
            <a:custGeom>
              <a:avLst/>
              <a:gdLst/>
              <a:ahLst/>
              <a:cxnLst/>
              <a:rect l="l" t="t" r="r" b="b"/>
              <a:pathLst>
                <a:path w="1120527" h="174237">
                  <a:moveTo>
                    <a:pt x="23656" y="0"/>
                  </a:moveTo>
                  <a:lnTo>
                    <a:pt x="1096871" y="0"/>
                  </a:lnTo>
                  <a:cubicBezTo>
                    <a:pt x="1109936" y="0"/>
                    <a:pt x="1120527" y="10591"/>
                    <a:pt x="1120527" y="23656"/>
                  </a:cubicBezTo>
                  <a:lnTo>
                    <a:pt x="1120527" y="150581"/>
                  </a:lnTo>
                  <a:cubicBezTo>
                    <a:pt x="1120527" y="163646"/>
                    <a:pt x="1109936" y="174237"/>
                    <a:pt x="1096871" y="174237"/>
                  </a:cubicBezTo>
                  <a:lnTo>
                    <a:pt x="23656" y="174237"/>
                  </a:lnTo>
                  <a:cubicBezTo>
                    <a:pt x="17382" y="174237"/>
                    <a:pt x="11365" y="171745"/>
                    <a:pt x="6929" y="167308"/>
                  </a:cubicBezTo>
                  <a:cubicBezTo>
                    <a:pt x="2492" y="162872"/>
                    <a:pt x="0" y="156855"/>
                    <a:pt x="0" y="150581"/>
                  </a:cubicBezTo>
                  <a:lnTo>
                    <a:pt x="0" y="23656"/>
                  </a:lnTo>
                  <a:cubicBezTo>
                    <a:pt x="0" y="17382"/>
                    <a:pt x="2492" y="11365"/>
                    <a:pt x="6929" y="6929"/>
                  </a:cubicBezTo>
                  <a:cubicBezTo>
                    <a:pt x="11365" y="2492"/>
                    <a:pt x="17382" y="0"/>
                    <a:pt x="23656" y="0"/>
                  </a:cubicBezTo>
                  <a:close/>
                </a:path>
              </a:pathLst>
            </a:custGeom>
            <a:solidFill>
              <a:srgbClr val="386C9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20527" cy="22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2"/>
                </a:lnSpc>
              </a:pPr>
              <a:r>
                <a:rPr lang="en-US" sz="2309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Ground station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66344" y="8326037"/>
            <a:ext cx="4254500" cy="661556"/>
            <a:chOff x="0" y="0"/>
            <a:chExt cx="1120527" cy="1742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0527" cy="174237"/>
            </a:xfrm>
            <a:custGeom>
              <a:avLst/>
              <a:gdLst/>
              <a:ahLst/>
              <a:cxnLst/>
              <a:rect l="l" t="t" r="r" b="b"/>
              <a:pathLst>
                <a:path w="1120527" h="174237">
                  <a:moveTo>
                    <a:pt x="23656" y="0"/>
                  </a:moveTo>
                  <a:lnTo>
                    <a:pt x="1096871" y="0"/>
                  </a:lnTo>
                  <a:cubicBezTo>
                    <a:pt x="1109936" y="0"/>
                    <a:pt x="1120527" y="10591"/>
                    <a:pt x="1120527" y="23656"/>
                  </a:cubicBezTo>
                  <a:lnTo>
                    <a:pt x="1120527" y="150581"/>
                  </a:lnTo>
                  <a:cubicBezTo>
                    <a:pt x="1120527" y="163646"/>
                    <a:pt x="1109936" y="174237"/>
                    <a:pt x="1096871" y="174237"/>
                  </a:cubicBezTo>
                  <a:lnTo>
                    <a:pt x="23656" y="174237"/>
                  </a:lnTo>
                  <a:cubicBezTo>
                    <a:pt x="17382" y="174237"/>
                    <a:pt x="11365" y="171745"/>
                    <a:pt x="6929" y="167308"/>
                  </a:cubicBezTo>
                  <a:cubicBezTo>
                    <a:pt x="2492" y="162872"/>
                    <a:pt x="0" y="156855"/>
                    <a:pt x="0" y="150581"/>
                  </a:cubicBezTo>
                  <a:lnTo>
                    <a:pt x="0" y="23656"/>
                  </a:lnTo>
                  <a:cubicBezTo>
                    <a:pt x="0" y="17382"/>
                    <a:pt x="2492" y="11365"/>
                    <a:pt x="6929" y="6929"/>
                  </a:cubicBezTo>
                  <a:cubicBezTo>
                    <a:pt x="11365" y="2492"/>
                    <a:pt x="17382" y="0"/>
                    <a:pt x="23656" y="0"/>
                  </a:cubicBezTo>
                  <a:close/>
                </a:path>
              </a:pathLst>
            </a:custGeom>
            <a:solidFill>
              <a:srgbClr val="386C9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20527" cy="22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2"/>
                </a:lnSpc>
              </a:pPr>
              <a:r>
                <a:rPr lang="en-US" sz="230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Cansat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1822132" y="-2788501"/>
            <a:ext cx="9242988" cy="4078469"/>
          </a:xfrm>
          <a:custGeom>
            <a:avLst/>
            <a:gdLst/>
            <a:ahLst/>
            <a:cxnLst/>
            <a:rect l="l" t="t" r="r" b="b"/>
            <a:pathLst>
              <a:path w="9242988" h="4078469">
                <a:moveTo>
                  <a:pt x="0" y="0"/>
                </a:moveTo>
                <a:lnTo>
                  <a:pt x="9242988" y="0"/>
                </a:lnTo>
                <a:lnTo>
                  <a:pt x="9242988" y="4078469"/>
                </a:lnTo>
                <a:lnTo>
                  <a:pt x="0" y="407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164276" y="2569702"/>
            <a:ext cx="9458636" cy="5308659"/>
          </a:xfrm>
          <a:custGeom>
            <a:avLst/>
            <a:gdLst/>
            <a:ahLst/>
            <a:cxnLst/>
            <a:rect l="l" t="t" r="r" b="b"/>
            <a:pathLst>
              <a:path w="9458636" h="5308659">
                <a:moveTo>
                  <a:pt x="0" y="0"/>
                </a:moveTo>
                <a:lnTo>
                  <a:pt x="9458635" y="0"/>
                </a:lnTo>
                <a:lnTo>
                  <a:pt x="9458635" y="5308660"/>
                </a:lnTo>
                <a:lnTo>
                  <a:pt x="0" y="5308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63698" y="409575"/>
            <a:ext cx="12360604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7200" b="1">
                <a:solidFill>
                  <a:srgbClr val="0E2F5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CIRCUIT DIAGRAM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957773" y="958920"/>
            <a:ext cx="10287000" cy="836916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89809" y="592809"/>
            <a:ext cx="9519314" cy="836412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93361" y="4228451"/>
            <a:ext cx="3752969" cy="836412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7503" y="1279190"/>
            <a:ext cx="10287002" cy="772861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228130" y="1692746"/>
            <a:ext cx="6477455" cy="6477455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8232B3-5543-7E1B-62A5-12931351D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9594" y="880282"/>
            <a:ext cx="6345150" cy="5081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Tests &amp; Calibrations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F858A9-E42A-D920-DE79-74181253335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754737" y="974220"/>
            <a:ext cx="7293670" cy="83190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📷 </a:t>
            </a:r>
            <a:r>
              <a:rPr kumimoji="0" lang="en-US" altLang="en-US" sz="3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Camera Tests</a:t>
            </a: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 verified image capture quality and storage.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📡 </a:t>
            </a:r>
            <a:r>
              <a:rPr kumimoji="0" lang="en-US" altLang="en-US" sz="3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GPS Tests</a:t>
            </a: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 checked signal reception, positioning accuracy, and update rate.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🎯 </a:t>
            </a:r>
            <a:r>
              <a:rPr kumimoji="0" lang="en-US" altLang="en-US" sz="3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MPU Accuracy Tests</a:t>
            </a: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 validated accelerometer and gyroscope readings against known movements.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🌡️ </a:t>
            </a:r>
            <a:r>
              <a:rPr kumimoji="0" lang="en-US" altLang="en-US" sz="3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BMP Accuracy Tests</a:t>
            </a: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 compared pressure and altitude data with reference instruments.</a:t>
            </a:r>
          </a:p>
          <a:p>
            <a:pPr marL="0" marR="0" lvl="0" indent="-228600" algn="l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🔧 </a:t>
            </a:r>
            <a:r>
              <a:rPr kumimoji="0" lang="en-US" altLang="en-US" sz="3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Pressure Calibration</a:t>
            </a:r>
            <a:r>
              <a:rPr kumimoji="0" lang="en-US" altLang="en-US" sz="3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– applied temperature-based calibration to improve sensor accuracy.</a:t>
            </a:r>
          </a:p>
        </p:txBody>
      </p:sp>
    </p:spTree>
    <p:extLst>
      <p:ext uri="{BB962C8B-B14F-4D97-AF65-F5344CB8AC3E}">
        <p14:creationId xmlns:p14="http://schemas.microsoft.com/office/powerpoint/2010/main" val="292728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3284" cy="236319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1"/>
            <a:ext cx="18288002" cy="2361466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2C687-C090-B8BD-0F11-3D4E3E2E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69" y="372057"/>
            <a:ext cx="10595582" cy="173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Flight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E0851-BF86-14BE-D4B0-0CB573083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337" y="3909774"/>
            <a:ext cx="16991324" cy="475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39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533C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12880" y="2709348"/>
            <a:ext cx="7409262" cy="6029287"/>
          </a:xfrm>
          <a:custGeom>
            <a:avLst/>
            <a:gdLst/>
            <a:ahLst/>
            <a:cxnLst/>
            <a:rect l="l" t="t" r="r" b="b"/>
            <a:pathLst>
              <a:path w="7409262" h="6029287">
                <a:moveTo>
                  <a:pt x="0" y="0"/>
                </a:moveTo>
                <a:lnTo>
                  <a:pt x="7409262" y="0"/>
                </a:lnTo>
                <a:lnTo>
                  <a:pt x="7409262" y="6029287"/>
                </a:lnTo>
                <a:lnTo>
                  <a:pt x="0" y="6029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 descr="A diagram of a building&#10;&#10;AI-generated content may be incorrect.">
            <a:extLst>
              <a:ext uri="{FF2B5EF4-FFF2-40B4-BE49-F238E27FC236}">
                <a16:creationId xmlns:a16="http://schemas.microsoft.com/office/drawing/2014/main" id="{939255D6-9C3B-168F-64D2-8912DDE1B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2" y="1038525"/>
            <a:ext cx="14620875" cy="82099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96445" y="8910"/>
            <a:ext cx="1229510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123D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 and Discussion </a:t>
            </a:r>
          </a:p>
        </p:txBody>
      </p:sp>
      <p:pic>
        <p:nvPicPr>
          <p:cNvPr id="75" name="Picture 74" descr="A diagram of a building&#10;&#10;AI-generated content may be incorrect.">
            <a:extLst>
              <a:ext uri="{FF2B5EF4-FFF2-40B4-BE49-F238E27FC236}">
                <a16:creationId xmlns:a16="http://schemas.microsoft.com/office/drawing/2014/main" id="{3D63F91A-9E06-FE28-4BE4-ECB435E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66" y="1485900"/>
            <a:ext cx="14155467" cy="79486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walking on a sidewalk&#10;&#10;AI-generated content may be incorrect.">
            <a:extLst>
              <a:ext uri="{FF2B5EF4-FFF2-40B4-BE49-F238E27FC236}">
                <a16:creationId xmlns:a16="http://schemas.microsoft.com/office/drawing/2014/main" id="{4B22DE17-BD39-8FFB-78D1-2B105359B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17570"/>
            <a:ext cx="4572000" cy="34290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CE92DC31-53F8-7951-E8FD-B4BC0E100CBA}"/>
              </a:ext>
            </a:extLst>
          </p:cNvPr>
          <p:cNvSpPr txBox="1"/>
          <p:nvPr/>
        </p:nvSpPr>
        <p:spPr>
          <a:xfrm>
            <a:off x="2996445" y="419100"/>
            <a:ext cx="12295109" cy="11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123D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Photos taken by satellite</a:t>
            </a:r>
          </a:p>
        </p:txBody>
      </p:sp>
      <p:pic>
        <p:nvPicPr>
          <p:cNvPr id="3" name="Picture 2" descr="A long shot of a road&#10;&#10;AI-generated content may be incorrect.">
            <a:extLst>
              <a:ext uri="{FF2B5EF4-FFF2-40B4-BE49-F238E27FC236}">
                <a16:creationId xmlns:a16="http://schemas.microsoft.com/office/drawing/2014/main" id="{E973CD83-DF52-D2EE-F493-3CC499DF0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3440430"/>
            <a:ext cx="4572000" cy="3429000"/>
          </a:xfrm>
          <a:prstGeom prst="rect">
            <a:avLst/>
          </a:prstGeom>
        </p:spPr>
      </p:pic>
      <p:pic>
        <p:nvPicPr>
          <p:cNvPr id="6" name="Picture 5" descr="A city with many buildings&#10;&#10;AI-generated content may be incorrect.">
            <a:extLst>
              <a:ext uri="{FF2B5EF4-FFF2-40B4-BE49-F238E27FC236}">
                <a16:creationId xmlns:a16="http://schemas.microsoft.com/office/drawing/2014/main" id="{BE429CC6-5BE7-CF07-75E8-E5BF74061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3448050"/>
            <a:ext cx="460248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99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96445" y="8910"/>
            <a:ext cx="1229510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123D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 and Discussion </a:t>
            </a:r>
          </a:p>
        </p:txBody>
      </p:sp>
      <p:pic>
        <p:nvPicPr>
          <p:cNvPr id="5" name="Picture 4" descr="A graph showing altitude and time&#10;&#10;AI-generated content may be incorrect.">
            <a:extLst>
              <a:ext uri="{FF2B5EF4-FFF2-40B4-BE49-F238E27FC236}">
                <a16:creationId xmlns:a16="http://schemas.microsoft.com/office/drawing/2014/main" id="{DDC5EFB9-1160-F7F1-6C55-8C3FBAC8E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265809"/>
            <a:ext cx="15240000" cy="8401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1051" y="1988098"/>
            <a:ext cx="11025898" cy="7270202"/>
          </a:xfrm>
          <a:custGeom>
            <a:avLst/>
            <a:gdLst/>
            <a:ahLst/>
            <a:cxnLst/>
            <a:rect l="l" t="t" r="r" b="b"/>
            <a:pathLst>
              <a:path w="11025898" h="7270202">
                <a:moveTo>
                  <a:pt x="0" y="0"/>
                </a:moveTo>
                <a:lnTo>
                  <a:pt x="11025898" y="0"/>
                </a:lnTo>
                <a:lnTo>
                  <a:pt x="11025898" y="7270202"/>
                </a:lnTo>
                <a:lnTo>
                  <a:pt x="0" y="7270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96445" y="8910"/>
            <a:ext cx="1229510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123D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 and Discussion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96445" y="8910"/>
            <a:ext cx="1229510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123D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 and Discussion </a:t>
            </a:r>
          </a:p>
        </p:txBody>
      </p:sp>
      <p:pic>
        <p:nvPicPr>
          <p:cNvPr id="6" name="Picture 5" descr="A graph showing a pressure&#10;&#10;AI-generated content may be incorrect.">
            <a:extLst>
              <a:ext uri="{FF2B5EF4-FFF2-40B4-BE49-F238E27FC236}">
                <a16:creationId xmlns:a16="http://schemas.microsoft.com/office/drawing/2014/main" id="{1D70563C-25B8-7BC7-CE37-B59CFBEF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277841"/>
            <a:ext cx="15240000" cy="8315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4391" y="1400354"/>
            <a:ext cx="12074185" cy="8301002"/>
          </a:xfrm>
          <a:custGeom>
            <a:avLst/>
            <a:gdLst/>
            <a:ahLst/>
            <a:cxnLst/>
            <a:rect l="l" t="t" r="r" b="b"/>
            <a:pathLst>
              <a:path w="12074185" h="8301002">
                <a:moveTo>
                  <a:pt x="0" y="0"/>
                </a:moveTo>
                <a:lnTo>
                  <a:pt x="12074185" y="0"/>
                </a:lnTo>
                <a:lnTo>
                  <a:pt x="12074185" y="8301002"/>
                </a:lnTo>
                <a:lnTo>
                  <a:pt x="0" y="8301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96445" y="8910"/>
            <a:ext cx="1229510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123D7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 and Discussion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-1045177" y="8753275"/>
            <a:ext cx="2193080" cy="2419950"/>
          </a:xfrm>
          <a:custGeom>
            <a:avLst/>
            <a:gdLst/>
            <a:ahLst/>
            <a:cxnLst/>
            <a:rect l="l" t="t" r="r" b="b"/>
            <a:pathLst>
              <a:path w="2193080" h="2419950">
                <a:moveTo>
                  <a:pt x="0" y="2419950"/>
                </a:moveTo>
                <a:lnTo>
                  <a:pt x="2193080" y="2419950"/>
                </a:lnTo>
                <a:lnTo>
                  <a:pt x="2193080" y="0"/>
                </a:lnTo>
                <a:lnTo>
                  <a:pt x="0" y="0"/>
                </a:lnTo>
                <a:lnTo>
                  <a:pt x="0" y="241995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956352" y="-25543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252731" y="0"/>
            <a:ext cx="7035269" cy="10287000"/>
            <a:chOff x="0" y="0"/>
            <a:chExt cx="1089947" cy="1593725"/>
          </a:xfrm>
        </p:grpSpPr>
        <p:sp>
          <p:nvSpPr>
            <p:cNvPr id="5" name="Freeform 5"/>
            <p:cNvSpPr/>
            <p:nvPr/>
          </p:nvSpPr>
          <p:spPr>
            <a:xfrm rot="5400000">
              <a:off x="-251889" y="251889"/>
              <a:ext cx="1593725" cy="1089947"/>
            </a:xfrm>
            <a:custGeom>
              <a:avLst/>
              <a:gdLst/>
              <a:ahLst/>
              <a:cxnLst/>
              <a:rect l="l" t="t" r="r" b="b"/>
              <a:pathLst>
                <a:path w="1593725" h="1089947">
                  <a:moveTo>
                    <a:pt x="0" y="1089947"/>
                  </a:moveTo>
                  <a:lnTo>
                    <a:pt x="0" y="0"/>
                  </a:lnTo>
                  <a:lnTo>
                    <a:pt x="1593725" y="0"/>
                  </a:lnTo>
                  <a:lnTo>
                    <a:pt x="1593725" y="1089947"/>
                  </a:lnTo>
                  <a:close/>
                </a:path>
              </a:pathLst>
            </a:custGeom>
            <a:blipFill>
              <a:blip r:embed="rId6"/>
              <a:stretch>
                <a:fillRect l="-1324" r="-13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31067" y="3590470"/>
            <a:ext cx="12772346" cy="6208783"/>
            <a:chOff x="0" y="0"/>
            <a:chExt cx="3363910" cy="16352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3910" cy="1635235"/>
            </a:xfrm>
            <a:custGeom>
              <a:avLst/>
              <a:gdLst/>
              <a:ahLst/>
              <a:cxnLst/>
              <a:rect l="l" t="t" r="r" b="b"/>
              <a:pathLst>
                <a:path w="3363910" h="1635235">
                  <a:moveTo>
                    <a:pt x="30307" y="0"/>
                  </a:moveTo>
                  <a:lnTo>
                    <a:pt x="3333603" y="0"/>
                  </a:lnTo>
                  <a:cubicBezTo>
                    <a:pt x="3350341" y="0"/>
                    <a:pt x="3363910" y="13569"/>
                    <a:pt x="3363910" y="30307"/>
                  </a:cubicBezTo>
                  <a:lnTo>
                    <a:pt x="3363910" y="1604928"/>
                  </a:lnTo>
                  <a:cubicBezTo>
                    <a:pt x="3363910" y="1612965"/>
                    <a:pt x="3360717" y="1620674"/>
                    <a:pt x="3355033" y="1626358"/>
                  </a:cubicBezTo>
                  <a:cubicBezTo>
                    <a:pt x="3349349" y="1632042"/>
                    <a:pt x="3341641" y="1635235"/>
                    <a:pt x="3333603" y="1635235"/>
                  </a:cubicBezTo>
                  <a:lnTo>
                    <a:pt x="30307" y="1635235"/>
                  </a:lnTo>
                  <a:cubicBezTo>
                    <a:pt x="22269" y="1635235"/>
                    <a:pt x="14561" y="1632042"/>
                    <a:pt x="8877" y="1626358"/>
                  </a:cubicBezTo>
                  <a:cubicBezTo>
                    <a:pt x="3193" y="1620674"/>
                    <a:pt x="0" y="1612965"/>
                    <a:pt x="0" y="1604928"/>
                  </a:cubicBezTo>
                  <a:lnTo>
                    <a:pt x="0" y="30307"/>
                  </a:lnTo>
                  <a:cubicBezTo>
                    <a:pt x="0" y="22269"/>
                    <a:pt x="3193" y="14561"/>
                    <a:pt x="8877" y="8877"/>
                  </a:cubicBezTo>
                  <a:cubicBezTo>
                    <a:pt x="14561" y="3193"/>
                    <a:pt x="22269" y="0"/>
                    <a:pt x="30307" y="0"/>
                  </a:cubicBezTo>
                  <a:close/>
                </a:path>
              </a:pathLst>
            </a:custGeom>
            <a:solidFill>
              <a:srgbClr val="101D56"/>
            </a:solidFill>
            <a:ln w="28575" cap="rnd">
              <a:solidFill>
                <a:srgbClr val="F5F7F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3363910" cy="1730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75028" y="652683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62698">
            <a:off x="-1039482" y="-1024831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0" y="0"/>
                </a:moveTo>
                <a:lnTo>
                  <a:pt x="2049662" y="0"/>
                </a:lnTo>
                <a:lnTo>
                  <a:pt x="2049662" y="2049662"/>
                </a:lnTo>
                <a:lnTo>
                  <a:pt x="0" y="20496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013752" y="8381683"/>
            <a:ext cx="506109" cy="506109"/>
          </a:xfrm>
          <a:custGeom>
            <a:avLst/>
            <a:gdLst/>
            <a:ahLst/>
            <a:cxnLst/>
            <a:rect l="l" t="t" r="r" b="b"/>
            <a:pathLst>
              <a:path w="506109" h="506109">
                <a:moveTo>
                  <a:pt x="0" y="0"/>
                </a:moveTo>
                <a:lnTo>
                  <a:pt x="506109" y="0"/>
                </a:lnTo>
                <a:lnTo>
                  <a:pt x="506109" y="506109"/>
                </a:lnTo>
                <a:lnTo>
                  <a:pt x="0" y="5061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202351" y="-647279"/>
            <a:ext cx="2186431" cy="901903"/>
          </a:xfrm>
          <a:custGeom>
            <a:avLst/>
            <a:gdLst/>
            <a:ahLst/>
            <a:cxnLst/>
            <a:rect l="l" t="t" r="r" b="b"/>
            <a:pathLst>
              <a:path w="2186431" h="901903">
                <a:moveTo>
                  <a:pt x="0" y="0"/>
                </a:moveTo>
                <a:lnTo>
                  <a:pt x="2186431" y="0"/>
                </a:lnTo>
                <a:lnTo>
                  <a:pt x="2186431" y="901903"/>
                </a:lnTo>
                <a:lnTo>
                  <a:pt x="0" y="90190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5462698" flipH="1">
            <a:off x="17263169" y="9295870"/>
            <a:ext cx="2049662" cy="2049662"/>
          </a:xfrm>
          <a:custGeom>
            <a:avLst/>
            <a:gdLst/>
            <a:ahLst/>
            <a:cxnLst/>
            <a:rect l="l" t="t" r="r" b="b"/>
            <a:pathLst>
              <a:path w="2049662" h="2049662">
                <a:moveTo>
                  <a:pt x="2049662" y="0"/>
                </a:moveTo>
                <a:lnTo>
                  <a:pt x="0" y="0"/>
                </a:lnTo>
                <a:lnTo>
                  <a:pt x="0" y="2049662"/>
                </a:lnTo>
                <a:lnTo>
                  <a:pt x="2049662" y="2049662"/>
                </a:lnTo>
                <a:lnTo>
                  <a:pt x="204966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305660" y="5212807"/>
            <a:ext cx="859751" cy="768598"/>
            <a:chOff x="0" y="0"/>
            <a:chExt cx="1146334" cy="1024798"/>
          </a:xfrm>
        </p:grpSpPr>
        <p:grpSp>
          <p:nvGrpSpPr>
            <p:cNvPr id="15" name="Group 15"/>
            <p:cNvGrpSpPr/>
            <p:nvPr/>
          </p:nvGrpSpPr>
          <p:grpSpPr>
            <a:xfrm rot="-5400000">
              <a:off x="60768" y="-60768"/>
              <a:ext cx="1024798" cy="1146334"/>
              <a:chOff x="0" y="0"/>
              <a:chExt cx="635000" cy="71030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" cy="710308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710308">
                    <a:moveTo>
                      <a:pt x="635000" y="0"/>
                    </a:moveTo>
                    <a:lnTo>
                      <a:pt x="635000" y="596008"/>
                    </a:lnTo>
                    <a:lnTo>
                      <a:pt x="317500" y="710308"/>
                    </a:lnTo>
                    <a:lnTo>
                      <a:pt x="0" y="596008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2FD">
                      <a:alpha val="100000"/>
                    </a:srgbClr>
                  </a:gs>
                  <a:gs pos="100000">
                    <a:srgbClr val="00264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19075"/>
                <a:ext cx="635000" cy="815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76367" y="43583"/>
              <a:ext cx="676837" cy="718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06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9061" y="3884668"/>
            <a:ext cx="859751" cy="768598"/>
            <a:chOff x="0" y="0"/>
            <a:chExt cx="1146334" cy="1024798"/>
          </a:xfrm>
        </p:grpSpPr>
        <p:grpSp>
          <p:nvGrpSpPr>
            <p:cNvPr id="20" name="Group 20"/>
            <p:cNvGrpSpPr/>
            <p:nvPr/>
          </p:nvGrpSpPr>
          <p:grpSpPr>
            <a:xfrm rot="-5400000">
              <a:off x="60768" y="-60768"/>
              <a:ext cx="1024798" cy="1146334"/>
              <a:chOff x="0" y="0"/>
              <a:chExt cx="635000" cy="71030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" cy="710308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710308">
                    <a:moveTo>
                      <a:pt x="635000" y="0"/>
                    </a:moveTo>
                    <a:lnTo>
                      <a:pt x="635000" y="596008"/>
                    </a:lnTo>
                    <a:lnTo>
                      <a:pt x="317500" y="710308"/>
                    </a:lnTo>
                    <a:lnTo>
                      <a:pt x="0" y="596008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2FD">
                      <a:alpha val="100000"/>
                    </a:srgbClr>
                  </a:gs>
                  <a:gs pos="100000">
                    <a:srgbClr val="00264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19075"/>
                <a:ext cx="635000" cy="815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71249" y="43583"/>
              <a:ext cx="676837" cy="71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01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9061" y="5022039"/>
            <a:ext cx="859751" cy="768598"/>
            <a:chOff x="0" y="0"/>
            <a:chExt cx="1146334" cy="1024798"/>
          </a:xfrm>
        </p:grpSpPr>
        <p:grpSp>
          <p:nvGrpSpPr>
            <p:cNvPr id="25" name="Group 25"/>
            <p:cNvGrpSpPr/>
            <p:nvPr/>
          </p:nvGrpSpPr>
          <p:grpSpPr>
            <a:xfrm rot="-5400000">
              <a:off x="60768" y="-60768"/>
              <a:ext cx="1024798" cy="1146334"/>
              <a:chOff x="0" y="0"/>
              <a:chExt cx="635000" cy="71030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" cy="710308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710308">
                    <a:moveTo>
                      <a:pt x="635000" y="0"/>
                    </a:moveTo>
                    <a:lnTo>
                      <a:pt x="635000" y="596008"/>
                    </a:lnTo>
                    <a:lnTo>
                      <a:pt x="317500" y="710308"/>
                    </a:lnTo>
                    <a:lnTo>
                      <a:pt x="0" y="596008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2FD">
                      <a:alpha val="100000"/>
                    </a:srgbClr>
                  </a:gs>
                  <a:gs pos="100000">
                    <a:srgbClr val="00264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219075"/>
                <a:ext cx="635000" cy="815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71249" y="43583"/>
              <a:ext cx="676837" cy="71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19061" y="6353834"/>
            <a:ext cx="859751" cy="768598"/>
            <a:chOff x="0" y="0"/>
            <a:chExt cx="1146334" cy="1024798"/>
          </a:xfrm>
        </p:grpSpPr>
        <p:grpSp>
          <p:nvGrpSpPr>
            <p:cNvPr id="30" name="Group 30"/>
            <p:cNvGrpSpPr/>
            <p:nvPr/>
          </p:nvGrpSpPr>
          <p:grpSpPr>
            <a:xfrm rot="-5400000">
              <a:off x="60768" y="-60768"/>
              <a:ext cx="1024798" cy="1146334"/>
              <a:chOff x="0" y="0"/>
              <a:chExt cx="635000" cy="71030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" cy="710308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710308">
                    <a:moveTo>
                      <a:pt x="635000" y="0"/>
                    </a:moveTo>
                    <a:lnTo>
                      <a:pt x="635000" y="596008"/>
                    </a:lnTo>
                    <a:lnTo>
                      <a:pt x="317500" y="710308"/>
                    </a:lnTo>
                    <a:lnTo>
                      <a:pt x="0" y="596008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2FD">
                      <a:alpha val="100000"/>
                    </a:srgbClr>
                  </a:gs>
                  <a:gs pos="100000">
                    <a:srgbClr val="00264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19075"/>
                <a:ext cx="635000" cy="815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76367" y="38709"/>
              <a:ext cx="676837" cy="71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19061" y="7613085"/>
            <a:ext cx="859751" cy="768598"/>
            <a:chOff x="0" y="0"/>
            <a:chExt cx="1146334" cy="1024798"/>
          </a:xfrm>
        </p:grpSpPr>
        <p:grpSp>
          <p:nvGrpSpPr>
            <p:cNvPr id="35" name="Group 35"/>
            <p:cNvGrpSpPr/>
            <p:nvPr/>
          </p:nvGrpSpPr>
          <p:grpSpPr>
            <a:xfrm rot="-5400000">
              <a:off x="60768" y="-60768"/>
              <a:ext cx="1024798" cy="1146334"/>
              <a:chOff x="0" y="0"/>
              <a:chExt cx="635000" cy="71030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35000" cy="710308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710308">
                    <a:moveTo>
                      <a:pt x="635000" y="0"/>
                    </a:moveTo>
                    <a:lnTo>
                      <a:pt x="635000" y="596008"/>
                    </a:lnTo>
                    <a:lnTo>
                      <a:pt x="317500" y="710308"/>
                    </a:lnTo>
                    <a:lnTo>
                      <a:pt x="0" y="596008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2FD">
                      <a:alpha val="100000"/>
                    </a:srgbClr>
                  </a:gs>
                  <a:gs pos="100000">
                    <a:srgbClr val="00264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19075"/>
                <a:ext cx="635000" cy="815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50946" y="33834"/>
              <a:ext cx="676837" cy="718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421483" y="5001767"/>
            <a:ext cx="3464729" cy="59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MISSION STATEMENT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421483" y="6019237"/>
            <a:ext cx="3741303" cy="122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GOALS AND OBJECTIVES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421483" y="7589157"/>
            <a:ext cx="3464729" cy="59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PAYLOAD DESIGN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305660" y="3884668"/>
            <a:ext cx="859751" cy="768598"/>
            <a:chOff x="0" y="0"/>
            <a:chExt cx="1146334" cy="1024798"/>
          </a:xfrm>
        </p:grpSpPr>
        <p:grpSp>
          <p:nvGrpSpPr>
            <p:cNvPr id="43" name="Group 43"/>
            <p:cNvGrpSpPr/>
            <p:nvPr/>
          </p:nvGrpSpPr>
          <p:grpSpPr>
            <a:xfrm rot="-5400000">
              <a:off x="60768" y="-60768"/>
              <a:ext cx="1024798" cy="1146334"/>
              <a:chOff x="0" y="0"/>
              <a:chExt cx="635000" cy="710308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35000" cy="710308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710308">
                    <a:moveTo>
                      <a:pt x="635000" y="0"/>
                    </a:moveTo>
                    <a:lnTo>
                      <a:pt x="635000" y="596008"/>
                    </a:lnTo>
                    <a:lnTo>
                      <a:pt x="317500" y="710308"/>
                    </a:lnTo>
                    <a:lnTo>
                      <a:pt x="0" y="596008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2FD">
                      <a:alpha val="100000"/>
                    </a:srgbClr>
                  </a:gs>
                  <a:gs pos="100000">
                    <a:srgbClr val="00264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219075"/>
                <a:ext cx="635000" cy="815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171249" y="43583"/>
              <a:ext cx="676837" cy="718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05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7451161" y="3548262"/>
            <a:ext cx="4815646" cy="122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 &amp; DATA HANDLING (CDH)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38403" y="1057275"/>
            <a:ext cx="6876693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6999" b="1">
                <a:solidFill>
                  <a:srgbClr val="0030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421483" y="3862550"/>
            <a:ext cx="3464729" cy="59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ABSTRACT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451161" y="4881866"/>
            <a:ext cx="3464729" cy="122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CIRCUIT DIAGRAM AND EXPLANATION 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6305660" y="6475714"/>
            <a:ext cx="859751" cy="768598"/>
            <a:chOff x="0" y="0"/>
            <a:chExt cx="1146334" cy="1024798"/>
          </a:xfrm>
        </p:grpSpPr>
        <p:grpSp>
          <p:nvGrpSpPr>
            <p:cNvPr id="52" name="Group 52"/>
            <p:cNvGrpSpPr/>
            <p:nvPr/>
          </p:nvGrpSpPr>
          <p:grpSpPr>
            <a:xfrm rot="-5400000">
              <a:off x="60768" y="-60768"/>
              <a:ext cx="1024798" cy="1146334"/>
              <a:chOff x="0" y="0"/>
              <a:chExt cx="635000" cy="710308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35000" cy="710308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710308">
                    <a:moveTo>
                      <a:pt x="635000" y="0"/>
                    </a:moveTo>
                    <a:lnTo>
                      <a:pt x="635000" y="596008"/>
                    </a:lnTo>
                    <a:lnTo>
                      <a:pt x="317500" y="710308"/>
                    </a:lnTo>
                    <a:lnTo>
                      <a:pt x="0" y="596008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7A2FD">
                      <a:alpha val="100000"/>
                    </a:srgbClr>
                  </a:gs>
                  <a:gs pos="100000">
                    <a:srgbClr val="00264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219075"/>
                <a:ext cx="635000" cy="815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150946" y="33834"/>
              <a:ext cx="676837" cy="718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07</a:t>
              </a:r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7308082" y="6451786"/>
            <a:ext cx="3993439" cy="59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 AND DISCUSSION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3152" y="2324100"/>
            <a:ext cx="18288000" cy="7037114"/>
            <a:chOff x="0" y="0"/>
            <a:chExt cx="4816593" cy="1853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53396"/>
            </a:xfrm>
            <a:custGeom>
              <a:avLst/>
              <a:gdLst/>
              <a:ahLst/>
              <a:cxnLst/>
              <a:rect l="l" t="t" r="r" b="b"/>
              <a:pathLst>
                <a:path w="4816592" h="1853396">
                  <a:moveTo>
                    <a:pt x="11007" y="0"/>
                  </a:moveTo>
                  <a:lnTo>
                    <a:pt x="4805586" y="0"/>
                  </a:lnTo>
                  <a:cubicBezTo>
                    <a:pt x="4808505" y="0"/>
                    <a:pt x="4811304" y="1160"/>
                    <a:pt x="4813369" y="3224"/>
                  </a:cubicBezTo>
                  <a:cubicBezTo>
                    <a:pt x="4815433" y="5288"/>
                    <a:pt x="4816592" y="8088"/>
                    <a:pt x="4816592" y="11007"/>
                  </a:cubicBezTo>
                  <a:lnTo>
                    <a:pt x="4816592" y="1842390"/>
                  </a:lnTo>
                  <a:cubicBezTo>
                    <a:pt x="4816592" y="1848469"/>
                    <a:pt x="4811664" y="1853396"/>
                    <a:pt x="4805586" y="1853396"/>
                  </a:cubicBezTo>
                  <a:lnTo>
                    <a:pt x="11007" y="1853396"/>
                  </a:lnTo>
                  <a:cubicBezTo>
                    <a:pt x="4928" y="1853396"/>
                    <a:pt x="0" y="1848469"/>
                    <a:pt x="0" y="1842390"/>
                  </a:cubicBezTo>
                  <a:lnTo>
                    <a:pt x="0" y="11007"/>
                  </a:lnTo>
                  <a:cubicBezTo>
                    <a:pt x="0" y="4928"/>
                    <a:pt x="4928" y="0"/>
                    <a:pt x="11007" y="0"/>
                  </a:cubicBezTo>
                  <a:close/>
                </a:path>
              </a:pathLst>
            </a:custGeom>
            <a:solidFill>
              <a:srgbClr val="81C6D5">
                <a:alpha val="1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891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53934" y="647775"/>
            <a:ext cx="817393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>
                <a:solidFill>
                  <a:srgbClr val="00308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PHOTO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D57411-EB30-BFC2-0EE2-330D0785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953" y="3082796"/>
            <a:ext cx="6019800" cy="2791682"/>
          </a:xfrm>
          <a:prstGeom prst="rect">
            <a:avLst/>
          </a:prstGeom>
        </p:spPr>
      </p:pic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AEC4FBC0-EECB-0946-B75E-9F3C45019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95403"/>
            <a:ext cx="7703057" cy="577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6FA0634D-7E96-B4C3-6028-A7D66FC80C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53" y="5884050"/>
            <a:ext cx="6019800" cy="29760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22" b="-547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985377" y="-2195540"/>
            <a:ext cx="15209254" cy="15209254"/>
          </a:xfrm>
          <a:custGeom>
            <a:avLst/>
            <a:gdLst/>
            <a:ahLst/>
            <a:cxnLst/>
            <a:rect l="l" t="t" r="r" b="b"/>
            <a:pathLst>
              <a:path w="15209254" h="15209254">
                <a:moveTo>
                  <a:pt x="0" y="0"/>
                </a:moveTo>
                <a:lnTo>
                  <a:pt x="15209254" y="0"/>
                </a:lnTo>
                <a:lnTo>
                  <a:pt x="15209254" y="15209255"/>
                </a:lnTo>
                <a:lnTo>
                  <a:pt x="0" y="15209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4655450" y="-889232"/>
            <a:ext cx="12549401" cy="12596638"/>
          </a:xfrm>
          <a:custGeom>
            <a:avLst/>
            <a:gdLst/>
            <a:ahLst/>
            <a:cxnLst/>
            <a:rect l="l" t="t" r="r" b="b"/>
            <a:pathLst>
              <a:path w="12549401" h="12596638">
                <a:moveTo>
                  <a:pt x="0" y="0"/>
                </a:moveTo>
                <a:lnTo>
                  <a:pt x="12549400" y="0"/>
                </a:lnTo>
                <a:lnTo>
                  <a:pt x="12549400" y="12596639"/>
                </a:lnTo>
                <a:lnTo>
                  <a:pt x="0" y="12596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51983" y="8347798"/>
            <a:ext cx="796623" cy="796623"/>
          </a:xfrm>
          <a:custGeom>
            <a:avLst/>
            <a:gdLst/>
            <a:ahLst/>
            <a:cxnLst/>
            <a:rect l="l" t="t" r="r" b="b"/>
            <a:pathLst>
              <a:path w="796623" h="796623">
                <a:moveTo>
                  <a:pt x="0" y="0"/>
                </a:moveTo>
                <a:lnTo>
                  <a:pt x="796623" y="0"/>
                </a:lnTo>
                <a:lnTo>
                  <a:pt x="796623" y="796622"/>
                </a:lnTo>
                <a:lnTo>
                  <a:pt x="0" y="796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452555" y="582534"/>
            <a:ext cx="433480" cy="433480"/>
          </a:xfrm>
          <a:custGeom>
            <a:avLst/>
            <a:gdLst/>
            <a:ahLst/>
            <a:cxnLst/>
            <a:rect l="l" t="t" r="r" b="b"/>
            <a:pathLst>
              <a:path w="433480" h="433480">
                <a:moveTo>
                  <a:pt x="0" y="0"/>
                </a:moveTo>
                <a:lnTo>
                  <a:pt x="433480" y="0"/>
                </a:lnTo>
                <a:lnTo>
                  <a:pt x="433480" y="433480"/>
                </a:lnTo>
                <a:lnTo>
                  <a:pt x="0" y="4334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583939">
            <a:off x="5721375" y="311868"/>
            <a:ext cx="2932509" cy="2173722"/>
          </a:xfrm>
          <a:custGeom>
            <a:avLst/>
            <a:gdLst/>
            <a:ahLst/>
            <a:cxnLst/>
            <a:rect l="l" t="t" r="r" b="b"/>
            <a:pathLst>
              <a:path w="2932509" h="2173722">
                <a:moveTo>
                  <a:pt x="0" y="0"/>
                </a:moveTo>
                <a:lnTo>
                  <a:pt x="2932510" y="0"/>
                </a:lnTo>
                <a:lnTo>
                  <a:pt x="2932510" y="2173722"/>
                </a:lnTo>
                <a:lnTo>
                  <a:pt x="0" y="2173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4655450" y="-889232"/>
            <a:ext cx="12549401" cy="12549401"/>
          </a:xfrm>
          <a:custGeom>
            <a:avLst/>
            <a:gdLst/>
            <a:ahLst/>
            <a:cxnLst/>
            <a:rect l="l" t="t" r="r" b="b"/>
            <a:pathLst>
              <a:path w="12549401" h="12549401">
                <a:moveTo>
                  <a:pt x="0" y="0"/>
                </a:moveTo>
                <a:lnTo>
                  <a:pt x="12549400" y="0"/>
                </a:lnTo>
                <a:lnTo>
                  <a:pt x="12549400" y="12549401"/>
                </a:lnTo>
                <a:lnTo>
                  <a:pt x="0" y="125494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4550" y="4914308"/>
            <a:ext cx="6158930" cy="1237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19"/>
              </a:lnSpc>
              <a:spcBef>
                <a:spcPct val="0"/>
              </a:spcBef>
            </a:pPr>
            <a:r>
              <a:rPr lang="en-US" sz="9199" b="1" u="none" strike="noStrike" spc="-45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ABSTRACT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86035" y="3019776"/>
            <a:ext cx="8846495" cy="470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en-US" sz="3200" b="1" spc="-48">
                <a:solidFill>
                  <a:srgbClr val="EDEDE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project focuses on b</a:t>
            </a:r>
            <a:r>
              <a:rPr lang="en-US" sz="3200" b="1" u="none" strike="noStrike" spc="-48">
                <a:solidFill>
                  <a:srgbClr val="EDEDE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uilding a low-cost, educational CanSat prototype equipped with sensors and  it uses a Arduino Uno for onboard processing and includes a web-based ground station for real-time monitoring. The system simulates real satellite operations, providing a practical learning platform for space technology, embedded systems, and communication.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495644" flipV="1">
            <a:off x="187895" y="6679372"/>
            <a:ext cx="10983600" cy="4736677"/>
          </a:xfrm>
          <a:custGeom>
            <a:avLst/>
            <a:gdLst/>
            <a:ahLst/>
            <a:cxnLst/>
            <a:rect l="l" t="t" r="r" b="b"/>
            <a:pathLst>
              <a:path w="10983600" h="4736677">
                <a:moveTo>
                  <a:pt x="0" y="4736678"/>
                </a:moveTo>
                <a:lnTo>
                  <a:pt x="10983599" y="4736678"/>
                </a:lnTo>
                <a:lnTo>
                  <a:pt x="10983599" y="0"/>
                </a:lnTo>
                <a:lnTo>
                  <a:pt x="0" y="0"/>
                </a:lnTo>
                <a:lnTo>
                  <a:pt x="0" y="4736678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20878" y="1449823"/>
            <a:ext cx="7871107" cy="8330253"/>
            <a:chOff x="0" y="0"/>
            <a:chExt cx="3230401" cy="3418840"/>
          </a:xfrm>
        </p:grpSpPr>
        <p:sp>
          <p:nvSpPr>
            <p:cNvPr id="4" name="Freeform 4"/>
            <p:cNvSpPr/>
            <p:nvPr/>
          </p:nvSpPr>
          <p:spPr>
            <a:xfrm>
              <a:off x="-21590" y="-40640"/>
              <a:ext cx="3314221" cy="3455670"/>
            </a:xfrm>
            <a:custGeom>
              <a:avLst/>
              <a:gdLst/>
              <a:ahLst/>
              <a:cxnLst/>
              <a:rect l="l" t="t" r="r" b="b"/>
              <a:pathLst>
                <a:path w="3314221" h="3455670">
                  <a:moveTo>
                    <a:pt x="105715" y="2453640"/>
                  </a:moveTo>
                  <a:lnTo>
                    <a:pt x="104185" y="2452370"/>
                  </a:lnTo>
                  <a:cubicBezTo>
                    <a:pt x="59829" y="2378710"/>
                    <a:pt x="72065" y="2291080"/>
                    <a:pt x="72065" y="2212340"/>
                  </a:cubicBezTo>
                  <a:cubicBezTo>
                    <a:pt x="72065" y="2179320"/>
                    <a:pt x="72065" y="2137410"/>
                    <a:pt x="73595" y="2105660"/>
                  </a:cubicBezTo>
                  <a:cubicBezTo>
                    <a:pt x="78183" y="2000250"/>
                    <a:pt x="46063" y="1897380"/>
                    <a:pt x="143954" y="1814830"/>
                  </a:cubicBezTo>
                  <a:cubicBezTo>
                    <a:pt x="200547" y="1765300"/>
                    <a:pt x="280083" y="1738630"/>
                    <a:pt x="368797" y="1739900"/>
                  </a:cubicBezTo>
                  <a:cubicBezTo>
                    <a:pt x="368797" y="1739900"/>
                    <a:pt x="677765" y="1741170"/>
                    <a:pt x="677765" y="1741170"/>
                  </a:cubicBezTo>
                  <a:cubicBezTo>
                    <a:pt x="858252" y="1748790"/>
                    <a:pt x="1028031" y="1724660"/>
                    <a:pt x="1086154" y="1583690"/>
                  </a:cubicBezTo>
                  <a:cubicBezTo>
                    <a:pt x="1101449" y="1541780"/>
                    <a:pt x="1096861" y="1456690"/>
                    <a:pt x="1098390" y="1412240"/>
                  </a:cubicBezTo>
                  <a:cubicBezTo>
                    <a:pt x="1096861" y="1393190"/>
                    <a:pt x="1104508" y="1193800"/>
                    <a:pt x="1099920" y="1181100"/>
                  </a:cubicBezTo>
                  <a:cubicBezTo>
                    <a:pt x="1084624" y="1041400"/>
                    <a:pt x="1231461" y="923290"/>
                    <a:pt x="1398181" y="929640"/>
                  </a:cubicBezTo>
                  <a:cubicBezTo>
                    <a:pt x="1528193" y="930910"/>
                    <a:pt x="1668911" y="929640"/>
                    <a:pt x="1798922" y="929640"/>
                  </a:cubicBezTo>
                  <a:cubicBezTo>
                    <a:pt x="1954936" y="927100"/>
                    <a:pt x="2106361" y="773430"/>
                    <a:pt x="2103302" y="641350"/>
                  </a:cubicBezTo>
                  <a:cubicBezTo>
                    <a:pt x="2106361" y="542290"/>
                    <a:pt x="2106361" y="346710"/>
                    <a:pt x="2110950" y="245110"/>
                  </a:cubicBezTo>
                  <a:cubicBezTo>
                    <a:pt x="2135422" y="0"/>
                    <a:pt x="2422977" y="43180"/>
                    <a:pt x="2638643" y="39370"/>
                  </a:cubicBezTo>
                  <a:cubicBezTo>
                    <a:pt x="2640173" y="39370"/>
                    <a:pt x="2944552" y="39370"/>
                    <a:pt x="2946082" y="39370"/>
                  </a:cubicBezTo>
                  <a:cubicBezTo>
                    <a:pt x="3314221" y="54610"/>
                    <a:pt x="3218341" y="440690"/>
                    <a:pt x="3235166" y="633730"/>
                  </a:cubicBezTo>
                  <a:cubicBezTo>
                    <a:pt x="3235166" y="770890"/>
                    <a:pt x="3108213" y="894080"/>
                    <a:pt x="2943023" y="887730"/>
                  </a:cubicBezTo>
                  <a:cubicBezTo>
                    <a:pt x="2806893" y="885190"/>
                    <a:pt x="2539223" y="887730"/>
                    <a:pt x="2366384" y="887730"/>
                  </a:cubicBezTo>
                  <a:cubicBezTo>
                    <a:pt x="2296025" y="887730"/>
                    <a:pt x="2214959" y="948690"/>
                    <a:pt x="2143070" y="1055370"/>
                  </a:cubicBezTo>
                  <a:cubicBezTo>
                    <a:pt x="2121656" y="1087120"/>
                    <a:pt x="2109420" y="1123950"/>
                    <a:pt x="2107891" y="1162050"/>
                  </a:cubicBezTo>
                  <a:cubicBezTo>
                    <a:pt x="2103302" y="1242060"/>
                    <a:pt x="2104832" y="1324610"/>
                    <a:pt x="2106361" y="1404620"/>
                  </a:cubicBezTo>
                  <a:lnTo>
                    <a:pt x="2107891" y="1510030"/>
                  </a:lnTo>
                  <a:cubicBezTo>
                    <a:pt x="2109420" y="1663700"/>
                    <a:pt x="1979409" y="1762760"/>
                    <a:pt x="1812688" y="1764030"/>
                  </a:cubicBezTo>
                  <a:cubicBezTo>
                    <a:pt x="1812688" y="1764030"/>
                    <a:pt x="1389004" y="1764030"/>
                    <a:pt x="1389004" y="1764030"/>
                  </a:cubicBezTo>
                  <a:cubicBezTo>
                    <a:pt x="1236049" y="1764030"/>
                    <a:pt x="1092272" y="1835150"/>
                    <a:pt x="1087683" y="1972310"/>
                  </a:cubicBezTo>
                  <a:cubicBezTo>
                    <a:pt x="1081565" y="2081530"/>
                    <a:pt x="1087683" y="2213610"/>
                    <a:pt x="1086154" y="2324100"/>
                  </a:cubicBezTo>
                  <a:cubicBezTo>
                    <a:pt x="1084624" y="2481580"/>
                    <a:pt x="960731" y="2573020"/>
                    <a:pt x="749654" y="2574290"/>
                  </a:cubicBezTo>
                  <a:lnTo>
                    <a:pt x="394799" y="2574290"/>
                  </a:lnTo>
                  <a:cubicBezTo>
                    <a:pt x="261729" y="2576830"/>
                    <a:pt x="171485" y="2559050"/>
                    <a:pt x="105715" y="2453640"/>
                  </a:cubicBezTo>
                  <a:close/>
                  <a:moveTo>
                    <a:pt x="318322" y="1692910"/>
                  </a:moveTo>
                  <a:lnTo>
                    <a:pt x="723652" y="1692910"/>
                  </a:lnTo>
                  <a:cubicBezTo>
                    <a:pt x="908727" y="1692910"/>
                    <a:pt x="1028031" y="1593850"/>
                    <a:pt x="1028031" y="1440180"/>
                  </a:cubicBezTo>
                  <a:lnTo>
                    <a:pt x="1028031" y="1342390"/>
                  </a:lnTo>
                  <a:cubicBezTo>
                    <a:pt x="1026502" y="1258570"/>
                    <a:pt x="1026502" y="1172210"/>
                    <a:pt x="1031090" y="1088390"/>
                  </a:cubicBezTo>
                  <a:cubicBezTo>
                    <a:pt x="1035679" y="972820"/>
                    <a:pt x="1141217" y="876300"/>
                    <a:pt x="1288054" y="880110"/>
                  </a:cubicBezTo>
                  <a:cubicBezTo>
                    <a:pt x="1288054" y="880110"/>
                    <a:pt x="1739270" y="880110"/>
                    <a:pt x="1739270" y="880110"/>
                  </a:cubicBezTo>
                  <a:cubicBezTo>
                    <a:pt x="1739270" y="880110"/>
                    <a:pt x="1753036" y="880110"/>
                    <a:pt x="1753036" y="880110"/>
                  </a:cubicBezTo>
                  <a:cubicBezTo>
                    <a:pt x="1829513" y="878840"/>
                    <a:pt x="1899872" y="852170"/>
                    <a:pt x="1951877" y="807720"/>
                  </a:cubicBezTo>
                  <a:cubicBezTo>
                    <a:pt x="2003881" y="762000"/>
                    <a:pt x="2031413" y="702310"/>
                    <a:pt x="2029884" y="640080"/>
                  </a:cubicBezTo>
                  <a:lnTo>
                    <a:pt x="2029884" y="288290"/>
                  </a:lnTo>
                  <a:cubicBezTo>
                    <a:pt x="2028354" y="143510"/>
                    <a:pt x="1915168" y="48260"/>
                    <a:pt x="1740800" y="45720"/>
                  </a:cubicBezTo>
                  <a:cubicBezTo>
                    <a:pt x="1740800" y="45720"/>
                    <a:pt x="1590904" y="45720"/>
                    <a:pt x="1590904" y="45720"/>
                  </a:cubicBezTo>
                  <a:cubicBezTo>
                    <a:pt x="1482306" y="45720"/>
                    <a:pt x="1358413" y="45720"/>
                    <a:pt x="1271229" y="49530"/>
                  </a:cubicBezTo>
                  <a:cubicBezTo>
                    <a:pt x="1145806" y="54610"/>
                    <a:pt x="1035679" y="147320"/>
                    <a:pt x="1031090" y="250190"/>
                  </a:cubicBezTo>
                  <a:cubicBezTo>
                    <a:pt x="1028031" y="313690"/>
                    <a:pt x="1028031" y="378460"/>
                    <a:pt x="1026502" y="439420"/>
                  </a:cubicBezTo>
                  <a:cubicBezTo>
                    <a:pt x="1021913" y="492760"/>
                    <a:pt x="1032620" y="648970"/>
                    <a:pt x="1014265" y="698500"/>
                  </a:cubicBezTo>
                  <a:cubicBezTo>
                    <a:pt x="960731" y="835660"/>
                    <a:pt x="806247" y="855980"/>
                    <a:pt x="720592" y="855980"/>
                  </a:cubicBezTo>
                  <a:cubicBezTo>
                    <a:pt x="720592" y="855980"/>
                    <a:pt x="316792" y="855980"/>
                    <a:pt x="316792" y="855980"/>
                  </a:cubicBezTo>
                  <a:cubicBezTo>
                    <a:pt x="232667" y="854710"/>
                    <a:pt x="151601" y="883920"/>
                    <a:pt x="93479" y="935990"/>
                  </a:cubicBezTo>
                  <a:cubicBezTo>
                    <a:pt x="0" y="1021080"/>
                    <a:pt x="29238" y="1115060"/>
                    <a:pt x="23120" y="1220470"/>
                  </a:cubicBezTo>
                  <a:cubicBezTo>
                    <a:pt x="21590" y="1304290"/>
                    <a:pt x="20320" y="1388110"/>
                    <a:pt x="23120" y="1471930"/>
                  </a:cubicBezTo>
                  <a:cubicBezTo>
                    <a:pt x="32297" y="1600200"/>
                    <a:pt x="157720" y="1696720"/>
                    <a:pt x="318322" y="1692910"/>
                  </a:cubicBezTo>
                  <a:close/>
                  <a:moveTo>
                    <a:pt x="2513220" y="2612390"/>
                  </a:moveTo>
                  <a:cubicBezTo>
                    <a:pt x="2513220" y="2612390"/>
                    <a:pt x="3102095" y="2612390"/>
                    <a:pt x="3102095" y="2612390"/>
                  </a:cubicBezTo>
                  <a:cubicBezTo>
                    <a:pt x="3175513" y="2612390"/>
                    <a:pt x="3235166" y="2564130"/>
                    <a:pt x="3236695" y="2504440"/>
                  </a:cubicBezTo>
                  <a:cubicBezTo>
                    <a:pt x="3239754" y="2501900"/>
                    <a:pt x="3233636" y="1215390"/>
                    <a:pt x="3235166" y="1212850"/>
                  </a:cubicBezTo>
                  <a:cubicBezTo>
                    <a:pt x="3235166" y="1193800"/>
                    <a:pt x="3232107" y="1174750"/>
                    <a:pt x="3230577" y="1158240"/>
                  </a:cubicBezTo>
                  <a:cubicBezTo>
                    <a:pt x="3222929" y="1062990"/>
                    <a:pt x="3108213" y="955040"/>
                    <a:pt x="2955259" y="955040"/>
                  </a:cubicBezTo>
                  <a:cubicBezTo>
                    <a:pt x="2809952" y="952500"/>
                    <a:pt x="2637113" y="951230"/>
                    <a:pt x="2462745" y="955040"/>
                  </a:cubicBezTo>
                  <a:cubicBezTo>
                    <a:pt x="2305202" y="958850"/>
                    <a:pt x="2188956" y="1055370"/>
                    <a:pt x="2188956" y="1183640"/>
                  </a:cubicBezTo>
                  <a:lnTo>
                    <a:pt x="2188956" y="1355090"/>
                  </a:lnTo>
                  <a:lnTo>
                    <a:pt x="2187427" y="1591310"/>
                  </a:lnTo>
                  <a:cubicBezTo>
                    <a:pt x="2185897" y="1666240"/>
                    <a:pt x="2155306" y="1728470"/>
                    <a:pt x="2101772" y="1770380"/>
                  </a:cubicBezTo>
                  <a:cubicBezTo>
                    <a:pt x="2046709" y="1813560"/>
                    <a:pt x="1968702" y="1833880"/>
                    <a:pt x="1876929" y="1831340"/>
                  </a:cubicBezTo>
                  <a:cubicBezTo>
                    <a:pt x="1730093" y="1826260"/>
                    <a:pt x="1604670" y="1828800"/>
                    <a:pt x="1450186" y="1833880"/>
                  </a:cubicBezTo>
                  <a:cubicBezTo>
                    <a:pt x="1288054" y="1838960"/>
                    <a:pt x="1168749" y="1941830"/>
                    <a:pt x="1171808" y="2071370"/>
                  </a:cubicBezTo>
                  <a:cubicBezTo>
                    <a:pt x="1174867" y="2190750"/>
                    <a:pt x="1174867" y="2320290"/>
                    <a:pt x="1171808" y="2416810"/>
                  </a:cubicBezTo>
                  <a:cubicBezTo>
                    <a:pt x="1168749" y="2537460"/>
                    <a:pt x="1037208" y="2631440"/>
                    <a:pt x="872017" y="2631440"/>
                  </a:cubicBezTo>
                  <a:lnTo>
                    <a:pt x="459040" y="2631440"/>
                  </a:lnTo>
                  <a:cubicBezTo>
                    <a:pt x="306085" y="2623820"/>
                    <a:pt x="134776" y="2692400"/>
                    <a:pt x="128658" y="2828290"/>
                  </a:cubicBezTo>
                  <a:cubicBezTo>
                    <a:pt x="124070" y="2959100"/>
                    <a:pt x="122540" y="3091180"/>
                    <a:pt x="124070" y="3221990"/>
                  </a:cubicBezTo>
                  <a:cubicBezTo>
                    <a:pt x="125599" y="3267710"/>
                    <a:pt x="143954" y="3313430"/>
                    <a:pt x="173015" y="3354070"/>
                  </a:cubicBezTo>
                  <a:cubicBezTo>
                    <a:pt x="226549" y="3421380"/>
                    <a:pt x="313733" y="3455670"/>
                    <a:pt x="434567" y="3455670"/>
                  </a:cubicBezTo>
                  <a:cubicBezTo>
                    <a:pt x="434567" y="3455670"/>
                    <a:pt x="1263581" y="3455670"/>
                    <a:pt x="1263581" y="3455670"/>
                  </a:cubicBezTo>
                  <a:cubicBezTo>
                    <a:pt x="1467011" y="3454400"/>
                    <a:pt x="1876929" y="3455670"/>
                    <a:pt x="2080359" y="3455670"/>
                  </a:cubicBezTo>
                  <a:cubicBezTo>
                    <a:pt x="2170602" y="3455670"/>
                    <a:pt x="2244020" y="3394710"/>
                    <a:pt x="2244020" y="3319780"/>
                  </a:cubicBezTo>
                  <a:lnTo>
                    <a:pt x="2244020" y="2837180"/>
                  </a:lnTo>
                  <a:cubicBezTo>
                    <a:pt x="2242490" y="2715260"/>
                    <a:pt x="2363325" y="2612390"/>
                    <a:pt x="2513220" y="2612390"/>
                  </a:cubicBezTo>
                  <a:close/>
                  <a:moveTo>
                    <a:pt x="3002675" y="2670810"/>
                  </a:moveTo>
                  <a:lnTo>
                    <a:pt x="2566754" y="2670810"/>
                  </a:lnTo>
                  <a:cubicBezTo>
                    <a:pt x="2429095" y="2670810"/>
                    <a:pt x="2317438" y="2763520"/>
                    <a:pt x="2317438" y="2877820"/>
                  </a:cubicBezTo>
                  <a:lnTo>
                    <a:pt x="2317438" y="3239770"/>
                  </a:lnTo>
                  <a:cubicBezTo>
                    <a:pt x="2317438" y="3354070"/>
                    <a:pt x="2429095" y="3446780"/>
                    <a:pt x="2566754" y="3446780"/>
                  </a:cubicBezTo>
                  <a:lnTo>
                    <a:pt x="3002675" y="3446780"/>
                  </a:lnTo>
                  <a:cubicBezTo>
                    <a:pt x="3140334" y="3446780"/>
                    <a:pt x="3251991" y="3354070"/>
                    <a:pt x="3251991" y="3239770"/>
                  </a:cubicBezTo>
                  <a:lnTo>
                    <a:pt x="3251991" y="2877820"/>
                  </a:lnTo>
                  <a:cubicBezTo>
                    <a:pt x="3251991" y="2763520"/>
                    <a:pt x="3140334" y="2670810"/>
                    <a:pt x="3002675" y="2670810"/>
                  </a:cubicBezTo>
                  <a:close/>
                  <a:moveTo>
                    <a:pt x="295379" y="810260"/>
                  </a:moveTo>
                  <a:lnTo>
                    <a:pt x="714474" y="810260"/>
                  </a:lnTo>
                  <a:cubicBezTo>
                    <a:pt x="852133" y="810260"/>
                    <a:pt x="963790" y="717550"/>
                    <a:pt x="963790" y="603250"/>
                  </a:cubicBezTo>
                  <a:lnTo>
                    <a:pt x="963790" y="276860"/>
                  </a:lnTo>
                  <a:cubicBezTo>
                    <a:pt x="963790" y="162560"/>
                    <a:pt x="852133" y="69850"/>
                    <a:pt x="714474" y="69850"/>
                  </a:cubicBezTo>
                  <a:lnTo>
                    <a:pt x="295379" y="69850"/>
                  </a:lnTo>
                  <a:cubicBezTo>
                    <a:pt x="157720" y="69850"/>
                    <a:pt x="46063" y="162560"/>
                    <a:pt x="46063" y="276860"/>
                  </a:cubicBezTo>
                  <a:lnTo>
                    <a:pt x="46063" y="603250"/>
                  </a:lnTo>
                  <a:cubicBezTo>
                    <a:pt x="46063" y="717550"/>
                    <a:pt x="157720" y="810260"/>
                    <a:pt x="295379" y="810260"/>
                  </a:cubicBezTo>
                  <a:close/>
                </a:path>
              </a:pathLst>
            </a:custGeom>
            <a:blipFill>
              <a:blip r:embed="rId4"/>
              <a:stretch>
                <a:fillRect l="-16734" r="-167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42229" y="-717641"/>
            <a:ext cx="1847850" cy="1847850"/>
            <a:chOff x="0" y="0"/>
            <a:chExt cx="486677" cy="4866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101D5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51697" y="1459348"/>
            <a:ext cx="8599264" cy="105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0"/>
              </a:lnSpc>
            </a:pPr>
            <a:r>
              <a:rPr lang="en-US" sz="7000" b="1">
                <a:solidFill>
                  <a:srgbClr val="272D45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1697" y="3042777"/>
            <a:ext cx="8599264" cy="6737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0"/>
              </a:lnSpc>
            </a:pPr>
            <a:r>
              <a:rPr lang="en-US" sz="2799">
                <a:solidFill>
                  <a:srgbClr val="0B174D"/>
                </a:solidFill>
                <a:latin typeface="Poppins"/>
                <a:ea typeface="Poppins"/>
                <a:cs typeface="Poppins"/>
                <a:sym typeface="Poppins"/>
              </a:rPr>
              <a:t>This project focuses on developing a fully functional canSat equipped with sensors, communication modules, and power management systems for environmental monitoring and data transmission experiments. CubeSats are compact and cost-effective satellites used in scientific research, Earth observation, and technology testing. The project aims to enhance the understanding of space-based sensing and telecommunications, providing a practical platform for testing and validating new satellite technologies.</a:t>
            </a:r>
          </a:p>
        </p:txBody>
      </p: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9200" y="0"/>
            <a:ext cx="2339695" cy="1920035"/>
          </a:xfrm>
          <a:custGeom>
            <a:avLst/>
            <a:gdLst/>
            <a:ahLst/>
            <a:cxnLst/>
            <a:rect l="l" t="t" r="r" b="b"/>
            <a:pathLst>
              <a:path w="2339695" h="1920035">
                <a:moveTo>
                  <a:pt x="0" y="0"/>
                </a:moveTo>
                <a:lnTo>
                  <a:pt x="2339695" y="0"/>
                </a:lnTo>
                <a:lnTo>
                  <a:pt x="2339695" y="1920035"/>
                </a:lnTo>
                <a:lnTo>
                  <a:pt x="0" y="19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229855" y="8454603"/>
            <a:ext cx="9670773" cy="2408638"/>
          </a:xfrm>
          <a:custGeom>
            <a:avLst/>
            <a:gdLst/>
            <a:ahLst/>
            <a:cxnLst/>
            <a:rect l="l" t="t" r="r" b="b"/>
            <a:pathLst>
              <a:path w="9670773" h="2408638">
                <a:moveTo>
                  <a:pt x="0" y="0"/>
                </a:moveTo>
                <a:lnTo>
                  <a:pt x="9670773" y="0"/>
                </a:lnTo>
                <a:lnTo>
                  <a:pt x="9670773" y="2408639"/>
                </a:lnTo>
                <a:lnTo>
                  <a:pt x="0" y="2408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096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9440918" y="8454603"/>
            <a:ext cx="9670773" cy="2408638"/>
          </a:xfrm>
          <a:custGeom>
            <a:avLst/>
            <a:gdLst/>
            <a:ahLst/>
            <a:cxnLst/>
            <a:rect l="l" t="t" r="r" b="b"/>
            <a:pathLst>
              <a:path w="9670773" h="2408638">
                <a:moveTo>
                  <a:pt x="0" y="0"/>
                </a:moveTo>
                <a:lnTo>
                  <a:pt x="9670774" y="0"/>
                </a:lnTo>
                <a:lnTo>
                  <a:pt x="9670774" y="2408639"/>
                </a:lnTo>
                <a:lnTo>
                  <a:pt x="0" y="2408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2096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963698" y="266554"/>
            <a:ext cx="12360604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0E2F5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CIRCUIT EXPLANATION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12554192" y="-3072309"/>
            <a:ext cx="8227120" cy="3630217"/>
          </a:xfrm>
          <a:custGeom>
            <a:avLst/>
            <a:gdLst/>
            <a:ahLst/>
            <a:cxnLst/>
            <a:rect l="l" t="t" r="r" b="b"/>
            <a:pathLst>
              <a:path w="8227120" h="3630217">
                <a:moveTo>
                  <a:pt x="0" y="0"/>
                </a:moveTo>
                <a:lnTo>
                  <a:pt x="8227120" y="0"/>
                </a:lnTo>
                <a:lnTo>
                  <a:pt x="8227120" y="3630217"/>
                </a:lnTo>
                <a:lnTo>
                  <a:pt x="0" y="3630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56407" y="1297159"/>
            <a:ext cx="12236157" cy="7535546"/>
          </a:xfrm>
          <a:custGeom>
            <a:avLst/>
            <a:gdLst/>
            <a:ahLst/>
            <a:cxnLst/>
            <a:rect l="l" t="t" r="r" b="b"/>
            <a:pathLst>
              <a:path w="12236157" h="7535546">
                <a:moveTo>
                  <a:pt x="0" y="0"/>
                </a:moveTo>
                <a:lnTo>
                  <a:pt x="12236157" y="0"/>
                </a:lnTo>
                <a:lnTo>
                  <a:pt x="12236157" y="7535545"/>
                </a:lnTo>
                <a:lnTo>
                  <a:pt x="0" y="7535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52" r="-8772" b="-22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601700" y="-2348927"/>
            <a:ext cx="7315200" cy="3429000"/>
          </a:xfrm>
          <a:custGeom>
            <a:avLst/>
            <a:gdLst/>
            <a:ahLst/>
            <a:cxnLst/>
            <a:rect l="l" t="t" r="r" b="b"/>
            <a:pathLst>
              <a:path w="7315200" h="3429000">
                <a:moveTo>
                  <a:pt x="0" y="0"/>
                </a:moveTo>
                <a:lnTo>
                  <a:pt x="7315200" y="0"/>
                </a:lnTo>
                <a:lnTo>
                  <a:pt x="73152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630400" y="8788727"/>
            <a:ext cx="7315200" cy="3429000"/>
          </a:xfrm>
          <a:custGeom>
            <a:avLst/>
            <a:gdLst/>
            <a:ahLst/>
            <a:cxnLst/>
            <a:rect l="l" t="t" r="r" b="b"/>
            <a:pathLst>
              <a:path w="7315200" h="3429000">
                <a:moveTo>
                  <a:pt x="7315200" y="3429000"/>
                </a:moveTo>
                <a:lnTo>
                  <a:pt x="0" y="3429000"/>
                </a:lnTo>
                <a:lnTo>
                  <a:pt x="0" y="0"/>
                </a:lnTo>
                <a:lnTo>
                  <a:pt x="7315200" y="0"/>
                </a:lnTo>
                <a:lnTo>
                  <a:pt x="7315200" y="342900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V="1">
            <a:off x="0" y="-835056"/>
            <a:ext cx="5834164" cy="2209690"/>
          </a:xfrm>
          <a:custGeom>
            <a:avLst/>
            <a:gdLst/>
            <a:ahLst/>
            <a:cxnLst/>
            <a:rect l="l" t="t" r="r" b="b"/>
            <a:pathLst>
              <a:path w="5834164" h="2209690">
                <a:moveTo>
                  <a:pt x="0" y="2209689"/>
                </a:moveTo>
                <a:lnTo>
                  <a:pt x="5834164" y="2209689"/>
                </a:lnTo>
                <a:lnTo>
                  <a:pt x="5834164" y="0"/>
                </a:lnTo>
                <a:lnTo>
                  <a:pt x="0" y="0"/>
                </a:lnTo>
                <a:lnTo>
                  <a:pt x="0" y="2209689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09175">
            <a:off x="-3584000" y="9267144"/>
            <a:ext cx="11307060" cy="3971605"/>
          </a:xfrm>
          <a:custGeom>
            <a:avLst/>
            <a:gdLst/>
            <a:ahLst/>
            <a:cxnLst/>
            <a:rect l="l" t="t" r="r" b="b"/>
            <a:pathLst>
              <a:path w="11307060" h="3971605">
                <a:moveTo>
                  <a:pt x="0" y="0"/>
                </a:moveTo>
                <a:lnTo>
                  <a:pt x="11307060" y="0"/>
                </a:lnTo>
                <a:lnTo>
                  <a:pt x="11307060" y="3971605"/>
                </a:lnTo>
                <a:lnTo>
                  <a:pt x="0" y="3971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144000" y="216227"/>
            <a:ext cx="7086841" cy="9078538"/>
            <a:chOff x="0" y="0"/>
            <a:chExt cx="9449121" cy="12104717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9328003" cy="705412"/>
              <a:chOff x="0" y="0"/>
              <a:chExt cx="858685" cy="6493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58685" cy="64936"/>
              </a:xfrm>
              <a:custGeom>
                <a:avLst/>
                <a:gdLst/>
                <a:ahLst/>
                <a:cxnLst/>
                <a:rect l="l" t="t" r="r" b="b"/>
                <a:pathLst>
                  <a:path w="858685" h="64936">
                    <a:moveTo>
                      <a:pt x="15831" y="0"/>
                    </a:moveTo>
                    <a:lnTo>
                      <a:pt x="842855" y="0"/>
                    </a:lnTo>
                    <a:cubicBezTo>
                      <a:pt x="847053" y="0"/>
                      <a:pt x="851080" y="1668"/>
                      <a:pt x="854049" y="4637"/>
                    </a:cubicBezTo>
                    <a:cubicBezTo>
                      <a:pt x="857017" y="7605"/>
                      <a:pt x="858685" y="11632"/>
                      <a:pt x="858685" y="15831"/>
                    </a:cubicBezTo>
                    <a:lnTo>
                      <a:pt x="858685" y="49106"/>
                    </a:lnTo>
                    <a:cubicBezTo>
                      <a:pt x="858685" y="53304"/>
                      <a:pt x="857017" y="57331"/>
                      <a:pt x="854049" y="60300"/>
                    </a:cubicBezTo>
                    <a:cubicBezTo>
                      <a:pt x="851080" y="63268"/>
                      <a:pt x="847053" y="64936"/>
                      <a:pt x="842855" y="64936"/>
                    </a:cubicBezTo>
                    <a:lnTo>
                      <a:pt x="15831" y="64936"/>
                    </a:lnTo>
                    <a:cubicBezTo>
                      <a:pt x="11632" y="64936"/>
                      <a:pt x="7605" y="63268"/>
                      <a:pt x="4637" y="60300"/>
                    </a:cubicBezTo>
                    <a:cubicBezTo>
                      <a:pt x="1668" y="57331"/>
                      <a:pt x="0" y="53304"/>
                      <a:pt x="0" y="49106"/>
                    </a:cubicBezTo>
                    <a:lnTo>
                      <a:pt x="0" y="15831"/>
                    </a:lnTo>
                    <a:cubicBezTo>
                      <a:pt x="0" y="11632"/>
                      <a:pt x="1668" y="7605"/>
                      <a:pt x="4637" y="4637"/>
                    </a:cubicBezTo>
                    <a:cubicBezTo>
                      <a:pt x="7605" y="1668"/>
                      <a:pt x="11632" y="0"/>
                      <a:pt x="15831" y="0"/>
                    </a:cubicBezTo>
                    <a:close/>
                  </a:path>
                </a:pathLst>
              </a:custGeom>
              <a:solidFill>
                <a:srgbClr val="2025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858685" cy="64936"/>
              </a:xfrm>
              <a:prstGeom prst="rect">
                <a:avLst/>
              </a:prstGeom>
            </p:spPr>
            <p:txBody>
              <a:bodyPr lIns="11906" tIns="11906" rIns="11906" bIns="11906" rtlCol="0" anchor="ctr"/>
              <a:lstStyle/>
              <a:p>
                <a:pPr algn="ctr">
                  <a:lnSpc>
                    <a:spcPts val="141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4053451"/>
              <a:ext cx="9449121" cy="1155426"/>
              <a:chOff x="0" y="0"/>
              <a:chExt cx="869835" cy="10636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69835" cy="106362"/>
              </a:xfrm>
              <a:custGeom>
                <a:avLst/>
                <a:gdLst/>
                <a:ahLst/>
                <a:cxnLst/>
                <a:rect l="l" t="t" r="r" b="b"/>
                <a:pathLst>
                  <a:path w="869835" h="106362">
                    <a:moveTo>
                      <a:pt x="15628" y="0"/>
                    </a:moveTo>
                    <a:lnTo>
                      <a:pt x="854207" y="0"/>
                    </a:lnTo>
                    <a:cubicBezTo>
                      <a:pt x="862838" y="0"/>
                      <a:pt x="869835" y="6997"/>
                      <a:pt x="869835" y="15628"/>
                    </a:cubicBezTo>
                    <a:lnTo>
                      <a:pt x="869835" y="90735"/>
                    </a:lnTo>
                    <a:cubicBezTo>
                      <a:pt x="869835" y="99365"/>
                      <a:pt x="862838" y="106362"/>
                      <a:pt x="854207" y="106362"/>
                    </a:cubicBezTo>
                    <a:lnTo>
                      <a:pt x="15628" y="106362"/>
                    </a:lnTo>
                    <a:cubicBezTo>
                      <a:pt x="6997" y="106362"/>
                      <a:pt x="0" y="99365"/>
                      <a:pt x="0" y="90735"/>
                    </a:cubicBezTo>
                    <a:lnTo>
                      <a:pt x="0" y="15628"/>
                    </a:lnTo>
                    <a:cubicBezTo>
                      <a:pt x="0" y="6997"/>
                      <a:pt x="6997" y="0"/>
                      <a:pt x="15628" y="0"/>
                    </a:cubicBezTo>
                    <a:close/>
                  </a:path>
                </a:pathLst>
              </a:custGeom>
              <a:solidFill>
                <a:srgbClr val="2025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869835" cy="106362"/>
              </a:xfrm>
              <a:prstGeom prst="rect">
                <a:avLst/>
              </a:prstGeom>
            </p:spPr>
            <p:txBody>
              <a:bodyPr lIns="11906" tIns="11906" rIns="11906" bIns="11906" rtlCol="0" anchor="ctr"/>
              <a:lstStyle/>
              <a:p>
                <a:pPr algn="ctr">
                  <a:lnSpc>
                    <a:spcPts val="141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4964" y="6285978"/>
              <a:ext cx="9328003" cy="627856"/>
              <a:chOff x="0" y="0"/>
              <a:chExt cx="858685" cy="577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58685" cy="57797"/>
              </a:xfrm>
              <a:custGeom>
                <a:avLst/>
                <a:gdLst/>
                <a:ahLst/>
                <a:cxnLst/>
                <a:rect l="l" t="t" r="r" b="b"/>
                <a:pathLst>
                  <a:path w="858685" h="57797">
                    <a:moveTo>
                      <a:pt x="15831" y="0"/>
                    </a:moveTo>
                    <a:lnTo>
                      <a:pt x="842855" y="0"/>
                    </a:lnTo>
                    <a:cubicBezTo>
                      <a:pt x="847053" y="0"/>
                      <a:pt x="851080" y="1668"/>
                      <a:pt x="854049" y="4637"/>
                    </a:cubicBezTo>
                    <a:cubicBezTo>
                      <a:pt x="857017" y="7605"/>
                      <a:pt x="858685" y="11632"/>
                      <a:pt x="858685" y="15831"/>
                    </a:cubicBezTo>
                    <a:lnTo>
                      <a:pt x="858685" y="41966"/>
                    </a:lnTo>
                    <a:cubicBezTo>
                      <a:pt x="858685" y="46165"/>
                      <a:pt x="857017" y="50192"/>
                      <a:pt x="854049" y="53160"/>
                    </a:cubicBezTo>
                    <a:cubicBezTo>
                      <a:pt x="851080" y="56129"/>
                      <a:pt x="847053" y="57797"/>
                      <a:pt x="842855" y="57797"/>
                    </a:cubicBezTo>
                    <a:lnTo>
                      <a:pt x="15831" y="57797"/>
                    </a:lnTo>
                    <a:cubicBezTo>
                      <a:pt x="11632" y="57797"/>
                      <a:pt x="7605" y="56129"/>
                      <a:pt x="4637" y="53160"/>
                    </a:cubicBezTo>
                    <a:cubicBezTo>
                      <a:pt x="1668" y="50192"/>
                      <a:pt x="0" y="46165"/>
                      <a:pt x="0" y="41966"/>
                    </a:cubicBezTo>
                    <a:lnTo>
                      <a:pt x="0" y="15831"/>
                    </a:lnTo>
                    <a:cubicBezTo>
                      <a:pt x="0" y="11632"/>
                      <a:pt x="1668" y="7605"/>
                      <a:pt x="4637" y="4637"/>
                    </a:cubicBezTo>
                    <a:cubicBezTo>
                      <a:pt x="7605" y="1668"/>
                      <a:pt x="11632" y="0"/>
                      <a:pt x="15831" y="0"/>
                    </a:cubicBezTo>
                    <a:close/>
                  </a:path>
                </a:pathLst>
              </a:custGeom>
              <a:solidFill>
                <a:srgbClr val="2025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0"/>
                <a:ext cx="858685" cy="57797"/>
              </a:xfrm>
              <a:prstGeom prst="rect">
                <a:avLst/>
              </a:prstGeom>
            </p:spPr>
            <p:txBody>
              <a:bodyPr lIns="11906" tIns="11906" rIns="11906" bIns="11906" rtlCol="0" anchor="ctr"/>
              <a:lstStyle/>
              <a:p>
                <a:pPr algn="ctr">
                  <a:lnSpc>
                    <a:spcPts val="141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5943" y="8047570"/>
              <a:ext cx="9328003" cy="598946"/>
              <a:chOff x="0" y="0"/>
              <a:chExt cx="858685" cy="5513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58685" cy="55136"/>
              </a:xfrm>
              <a:custGeom>
                <a:avLst/>
                <a:gdLst/>
                <a:ahLst/>
                <a:cxnLst/>
                <a:rect l="l" t="t" r="r" b="b"/>
                <a:pathLst>
                  <a:path w="858685" h="55136">
                    <a:moveTo>
                      <a:pt x="15831" y="0"/>
                    </a:moveTo>
                    <a:lnTo>
                      <a:pt x="842855" y="0"/>
                    </a:lnTo>
                    <a:cubicBezTo>
                      <a:pt x="847053" y="0"/>
                      <a:pt x="851080" y="1668"/>
                      <a:pt x="854049" y="4637"/>
                    </a:cubicBezTo>
                    <a:cubicBezTo>
                      <a:pt x="857017" y="7605"/>
                      <a:pt x="858685" y="11632"/>
                      <a:pt x="858685" y="15831"/>
                    </a:cubicBezTo>
                    <a:lnTo>
                      <a:pt x="858685" y="39305"/>
                    </a:lnTo>
                    <a:cubicBezTo>
                      <a:pt x="858685" y="43504"/>
                      <a:pt x="857017" y="47530"/>
                      <a:pt x="854049" y="50499"/>
                    </a:cubicBezTo>
                    <a:cubicBezTo>
                      <a:pt x="851080" y="53468"/>
                      <a:pt x="847053" y="55136"/>
                      <a:pt x="842855" y="55136"/>
                    </a:cubicBezTo>
                    <a:lnTo>
                      <a:pt x="15831" y="55136"/>
                    </a:lnTo>
                    <a:cubicBezTo>
                      <a:pt x="11632" y="55136"/>
                      <a:pt x="7605" y="53468"/>
                      <a:pt x="4637" y="50499"/>
                    </a:cubicBezTo>
                    <a:cubicBezTo>
                      <a:pt x="1668" y="47530"/>
                      <a:pt x="0" y="43504"/>
                      <a:pt x="0" y="39305"/>
                    </a:cubicBezTo>
                    <a:lnTo>
                      <a:pt x="0" y="15831"/>
                    </a:lnTo>
                    <a:cubicBezTo>
                      <a:pt x="0" y="11632"/>
                      <a:pt x="1668" y="7605"/>
                      <a:pt x="4637" y="4637"/>
                    </a:cubicBezTo>
                    <a:cubicBezTo>
                      <a:pt x="7605" y="1668"/>
                      <a:pt x="11632" y="0"/>
                      <a:pt x="15831" y="0"/>
                    </a:cubicBezTo>
                    <a:close/>
                  </a:path>
                </a:pathLst>
              </a:custGeom>
              <a:solidFill>
                <a:srgbClr val="2025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858685" cy="55136"/>
              </a:xfrm>
              <a:prstGeom prst="rect">
                <a:avLst/>
              </a:prstGeom>
            </p:spPr>
            <p:txBody>
              <a:bodyPr lIns="11906" tIns="11906" rIns="11906" bIns="11906" rtlCol="0" anchor="ctr"/>
              <a:lstStyle/>
              <a:p>
                <a:pPr algn="ctr">
                  <a:lnSpc>
                    <a:spcPts val="141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21744" y="11399305"/>
              <a:ext cx="9328003" cy="705412"/>
              <a:chOff x="0" y="0"/>
              <a:chExt cx="858685" cy="6493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58685" cy="64936"/>
              </a:xfrm>
              <a:custGeom>
                <a:avLst/>
                <a:gdLst/>
                <a:ahLst/>
                <a:cxnLst/>
                <a:rect l="l" t="t" r="r" b="b"/>
                <a:pathLst>
                  <a:path w="858685" h="64936">
                    <a:moveTo>
                      <a:pt x="15831" y="0"/>
                    </a:moveTo>
                    <a:lnTo>
                      <a:pt x="842855" y="0"/>
                    </a:lnTo>
                    <a:cubicBezTo>
                      <a:pt x="847053" y="0"/>
                      <a:pt x="851080" y="1668"/>
                      <a:pt x="854049" y="4637"/>
                    </a:cubicBezTo>
                    <a:cubicBezTo>
                      <a:pt x="857017" y="7605"/>
                      <a:pt x="858685" y="11632"/>
                      <a:pt x="858685" y="15831"/>
                    </a:cubicBezTo>
                    <a:lnTo>
                      <a:pt x="858685" y="49106"/>
                    </a:lnTo>
                    <a:cubicBezTo>
                      <a:pt x="858685" y="53304"/>
                      <a:pt x="857017" y="57331"/>
                      <a:pt x="854049" y="60300"/>
                    </a:cubicBezTo>
                    <a:cubicBezTo>
                      <a:pt x="851080" y="63268"/>
                      <a:pt x="847053" y="64936"/>
                      <a:pt x="842855" y="64936"/>
                    </a:cubicBezTo>
                    <a:lnTo>
                      <a:pt x="15831" y="64936"/>
                    </a:lnTo>
                    <a:cubicBezTo>
                      <a:pt x="11632" y="64936"/>
                      <a:pt x="7605" y="63268"/>
                      <a:pt x="4637" y="60300"/>
                    </a:cubicBezTo>
                    <a:cubicBezTo>
                      <a:pt x="1668" y="57331"/>
                      <a:pt x="0" y="53304"/>
                      <a:pt x="0" y="49106"/>
                    </a:cubicBezTo>
                    <a:lnTo>
                      <a:pt x="0" y="15831"/>
                    </a:lnTo>
                    <a:cubicBezTo>
                      <a:pt x="0" y="11632"/>
                      <a:pt x="1668" y="7605"/>
                      <a:pt x="4637" y="4637"/>
                    </a:cubicBezTo>
                    <a:cubicBezTo>
                      <a:pt x="7605" y="1668"/>
                      <a:pt x="11632" y="0"/>
                      <a:pt x="15831" y="0"/>
                    </a:cubicBezTo>
                    <a:close/>
                  </a:path>
                </a:pathLst>
              </a:custGeom>
              <a:solidFill>
                <a:srgbClr val="2025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858685" cy="64936"/>
              </a:xfrm>
              <a:prstGeom prst="rect">
                <a:avLst/>
              </a:prstGeom>
            </p:spPr>
            <p:txBody>
              <a:bodyPr lIns="11906" tIns="11906" rIns="11906" bIns="11906" rtlCol="0" anchor="ctr"/>
              <a:lstStyle/>
              <a:p>
                <a:pPr algn="ctr">
                  <a:lnSpc>
                    <a:spcPts val="141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69928" y="9779165"/>
              <a:ext cx="9328003" cy="598946"/>
              <a:chOff x="0" y="0"/>
              <a:chExt cx="858685" cy="5513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58685" cy="55136"/>
              </a:xfrm>
              <a:custGeom>
                <a:avLst/>
                <a:gdLst/>
                <a:ahLst/>
                <a:cxnLst/>
                <a:rect l="l" t="t" r="r" b="b"/>
                <a:pathLst>
                  <a:path w="858685" h="55136">
                    <a:moveTo>
                      <a:pt x="15831" y="0"/>
                    </a:moveTo>
                    <a:lnTo>
                      <a:pt x="842855" y="0"/>
                    </a:lnTo>
                    <a:cubicBezTo>
                      <a:pt x="847053" y="0"/>
                      <a:pt x="851080" y="1668"/>
                      <a:pt x="854049" y="4637"/>
                    </a:cubicBezTo>
                    <a:cubicBezTo>
                      <a:pt x="857017" y="7605"/>
                      <a:pt x="858685" y="11632"/>
                      <a:pt x="858685" y="15831"/>
                    </a:cubicBezTo>
                    <a:lnTo>
                      <a:pt x="858685" y="39305"/>
                    </a:lnTo>
                    <a:cubicBezTo>
                      <a:pt x="858685" y="43504"/>
                      <a:pt x="857017" y="47530"/>
                      <a:pt x="854049" y="50499"/>
                    </a:cubicBezTo>
                    <a:cubicBezTo>
                      <a:pt x="851080" y="53468"/>
                      <a:pt x="847053" y="55136"/>
                      <a:pt x="842855" y="55136"/>
                    </a:cubicBezTo>
                    <a:lnTo>
                      <a:pt x="15831" y="55136"/>
                    </a:lnTo>
                    <a:cubicBezTo>
                      <a:pt x="11632" y="55136"/>
                      <a:pt x="7605" y="53468"/>
                      <a:pt x="4637" y="50499"/>
                    </a:cubicBezTo>
                    <a:cubicBezTo>
                      <a:pt x="1668" y="47530"/>
                      <a:pt x="0" y="43504"/>
                      <a:pt x="0" y="39305"/>
                    </a:cubicBezTo>
                    <a:lnTo>
                      <a:pt x="0" y="15831"/>
                    </a:lnTo>
                    <a:cubicBezTo>
                      <a:pt x="0" y="11632"/>
                      <a:pt x="1668" y="7605"/>
                      <a:pt x="4637" y="4637"/>
                    </a:cubicBezTo>
                    <a:cubicBezTo>
                      <a:pt x="7605" y="1668"/>
                      <a:pt x="11632" y="0"/>
                      <a:pt x="15831" y="0"/>
                    </a:cubicBezTo>
                    <a:close/>
                  </a:path>
                </a:pathLst>
              </a:custGeom>
              <a:solidFill>
                <a:srgbClr val="2025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858685" cy="55136"/>
              </a:xfrm>
              <a:prstGeom prst="rect">
                <a:avLst/>
              </a:prstGeom>
            </p:spPr>
            <p:txBody>
              <a:bodyPr lIns="11906" tIns="11906" rIns="11906" bIns="11906" rtlCol="0" anchor="ctr"/>
              <a:lstStyle/>
              <a:p>
                <a:pPr algn="ctr">
                  <a:lnSpc>
                    <a:spcPts val="141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49687" y="1722322"/>
              <a:ext cx="9328003" cy="1155426"/>
              <a:chOff x="0" y="0"/>
              <a:chExt cx="858685" cy="10636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58685" cy="106362"/>
              </a:xfrm>
              <a:custGeom>
                <a:avLst/>
                <a:gdLst/>
                <a:ahLst/>
                <a:cxnLst/>
                <a:rect l="l" t="t" r="r" b="b"/>
                <a:pathLst>
                  <a:path w="858685" h="106362">
                    <a:moveTo>
                      <a:pt x="15831" y="0"/>
                    </a:moveTo>
                    <a:lnTo>
                      <a:pt x="842855" y="0"/>
                    </a:lnTo>
                    <a:cubicBezTo>
                      <a:pt x="847053" y="0"/>
                      <a:pt x="851080" y="1668"/>
                      <a:pt x="854049" y="4637"/>
                    </a:cubicBezTo>
                    <a:cubicBezTo>
                      <a:pt x="857017" y="7605"/>
                      <a:pt x="858685" y="11632"/>
                      <a:pt x="858685" y="15831"/>
                    </a:cubicBezTo>
                    <a:lnTo>
                      <a:pt x="858685" y="90532"/>
                    </a:lnTo>
                    <a:cubicBezTo>
                      <a:pt x="858685" y="94730"/>
                      <a:pt x="857017" y="98757"/>
                      <a:pt x="854049" y="101726"/>
                    </a:cubicBezTo>
                    <a:cubicBezTo>
                      <a:pt x="851080" y="104694"/>
                      <a:pt x="847053" y="106362"/>
                      <a:pt x="842855" y="106362"/>
                    </a:cubicBezTo>
                    <a:lnTo>
                      <a:pt x="15831" y="106362"/>
                    </a:lnTo>
                    <a:cubicBezTo>
                      <a:pt x="11632" y="106362"/>
                      <a:pt x="7605" y="104694"/>
                      <a:pt x="4637" y="101726"/>
                    </a:cubicBezTo>
                    <a:cubicBezTo>
                      <a:pt x="1668" y="98757"/>
                      <a:pt x="0" y="94730"/>
                      <a:pt x="0" y="90532"/>
                    </a:cubicBezTo>
                    <a:lnTo>
                      <a:pt x="0" y="15831"/>
                    </a:lnTo>
                    <a:cubicBezTo>
                      <a:pt x="0" y="11632"/>
                      <a:pt x="1668" y="7605"/>
                      <a:pt x="4637" y="4637"/>
                    </a:cubicBezTo>
                    <a:cubicBezTo>
                      <a:pt x="7605" y="1668"/>
                      <a:pt x="11632" y="0"/>
                      <a:pt x="15831" y="0"/>
                    </a:cubicBezTo>
                    <a:close/>
                  </a:path>
                </a:pathLst>
              </a:custGeom>
              <a:solidFill>
                <a:srgbClr val="2025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0"/>
                <a:ext cx="858685" cy="106362"/>
              </a:xfrm>
              <a:prstGeom prst="rect">
                <a:avLst/>
              </a:prstGeom>
            </p:spPr>
            <p:txBody>
              <a:bodyPr lIns="11906" tIns="11906" rIns="11906" bIns="11906" rtlCol="0" anchor="ctr"/>
              <a:lstStyle/>
              <a:p>
                <a:pPr algn="ctr">
                  <a:lnSpc>
                    <a:spcPts val="1419"/>
                  </a:lnSpc>
                </a:pPr>
                <a:endParaRPr/>
              </a:p>
            </p:txBody>
          </p:sp>
        </p:grpSp>
      </p:grpSp>
      <p:sp>
        <p:nvSpPr>
          <p:cNvPr id="29" name="TextBox 29"/>
          <p:cNvSpPr txBox="1"/>
          <p:nvPr/>
        </p:nvSpPr>
        <p:spPr>
          <a:xfrm>
            <a:off x="9155248" y="246439"/>
            <a:ext cx="7318548" cy="1025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189" lvl="1" indent="-260594" algn="l">
              <a:lnSpc>
                <a:spcPts val="3379"/>
              </a:lnSpc>
              <a:buFont typeface="Arial"/>
              <a:buChar char="•"/>
            </a:pPr>
            <a:r>
              <a:rPr lang="en-US" sz="2414" b="1">
                <a:solidFill>
                  <a:srgbClr val="EFF0F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Control Unit (Brain of the Satellite)</a:t>
            </a:r>
          </a:p>
          <a:p>
            <a:pPr algn="l">
              <a:lnSpc>
                <a:spcPts val="3379"/>
              </a:lnSpc>
            </a:pPr>
            <a:r>
              <a:rPr lang="en-US" sz="2414" b="1">
                <a:solidFill>
                  <a:srgbClr val="243F54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rPr>
              <a:t>Manages all operations, processes sensor data, and communicates with other subsystems.</a:t>
            </a:r>
          </a:p>
          <a:p>
            <a:pPr marL="521189" lvl="1" indent="-260594" algn="l">
              <a:lnSpc>
                <a:spcPts val="3379"/>
              </a:lnSpc>
              <a:buFont typeface="Arial"/>
              <a:buChar char="•"/>
            </a:pPr>
            <a:r>
              <a:rPr lang="en-US" sz="2414" b="1">
                <a:solidFill>
                  <a:srgbClr val="F5F7F8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Electrical Power System (Solar Cells, Batteries)</a:t>
            </a:r>
          </a:p>
          <a:p>
            <a:pPr algn="l">
              <a:lnSpc>
                <a:spcPts val="3379"/>
              </a:lnSpc>
            </a:pPr>
            <a:r>
              <a:rPr lang="en-US" sz="2414" b="1">
                <a:solidFill>
                  <a:srgbClr val="243F54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rPr>
              <a:t>Supplies power to all satellite components, ensuring continuous operation.</a:t>
            </a:r>
          </a:p>
          <a:p>
            <a:pPr marL="521189" lvl="1" indent="-260594" algn="l">
              <a:lnSpc>
                <a:spcPts val="3379"/>
              </a:lnSpc>
              <a:buFont typeface="Arial"/>
              <a:buChar char="•"/>
            </a:pPr>
            <a:r>
              <a:rPr lang="en-US" sz="2414" b="1">
                <a:solidFill>
                  <a:srgbClr val="EFF0F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Attitude Determination and Control System (ADCS</a:t>
            </a:r>
            <a:r>
              <a:rPr lang="en-US" sz="2414" b="1">
                <a:solidFill>
                  <a:srgbClr val="EFF0F0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rPr>
              <a:t>)</a:t>
            </a:r>
          </a:p>
          <a:p>
            <a:pPr algn="l">
              <a:lnSpc>
                <a:spcPts val="3379"/>
              </a:lnSpc>
            </a:pPr>
            <a:r>
              <a:rPr lang="en-US" sz="2414" b="1">
                <a:solidFill>
                  <a:srgbClr val="243F54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rPr>
              <a:t>Maintains satellite orientation and stability in space.</a:t>
            </a:r>
          </a:p>
          <a:p>
            <a:pPr marL="521189" lvl="1" indent="-260594" algn="l">
              <a:lnSpc>
                <a:spcPts val="3379"/>
              </a:lnSpc>
              <a:buFont typeface="Arial"/>
              <a:buChar char="•"/>
            </a:pPr>
            <a:r>
              <a:rPr lang="en-US" sz="2414" b="1">
                <a:solidFill>
                  <a:srgbClr val="EFF0F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Sensors</a:t>
            </a:r>
          </a:p>
          <a:p>
            <a:pPr algn="l">
              <a:lnSpc>
                <a:spcPts val="3379"/>
              </a:lnSpc>
            </a:pPr>
            <a:r>
              <a:rPr lang="en-US" sz="2414" b="1">
                <a:solidFill>
                  <a:srgbClr val="243F54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rPr>
              <a:t>Collect environmental and system data for monitoring and analysis.</a:t>
            </a:r>
          </a:p>
          <a:p>
            <a:pPr marL="521189" lvl="1" indent="-260594" algn="l">
              <a:lnSpc>
                <a:spcPts val="3379"/>
              </a:lnSpc>
              <a:buFont typeface="Arial"/>
              <a:buChar char="•"/>
            </a:pPr>
            <a:r>
              <a:rPr lang="en-US" sz="2414" b="1">
                <a:solidFill>
                  <a:srgbClr val="F5F7F8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Web Browser</a:t>
            </a:r>
          </a:p>
          <a:p>
            <a:pPr algn="l">
              <a:lnSpc>
                <a:spcPts val="3379"/>
              </a:lnSpc>
            </a:pPr>
            <a:r>
              <a:rPr lang="en-US" sz="2414" b="1">
                <a:solidFill>
                  <a:srgbClr val="243F54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rPr>
              <a:t>Provides a platform to access real-time data and system status.</a:t>
            </a:r>
          </a:p>
          <a:p>
            <a:pPr marL="521189" lvl="1" indent="-260594" algn="l">
              <a:lnSpc>
                <a:spcPts val="3379"/>
              </a:lnSpc>
              <a:buFont typeface="Arial"/>
              <a:buChar char="•"/>
            </a:pPr>
            <a:r>
              <a:rPr lang="en-US" sz="2414" b="1">
                <a:solidFill>
                  <a:srgbClr val="F5F7F8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Communication System (Antenna)</a:t>
            </a:r>
          </a:p>
          <a:p>
            <a:pPr algn="l">
              <a:lnSpc>
                <a:spcPts val="3379"/>
              </a:lnSpc>
            </a:pPr>
            <a:r>
              <a:rPr lang="en-US" sz="2414" b="1">
                <a:solidFill>
                  <a:srgbClr val="243F54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rPr>
              <a:t>Transmits and receives data between the CubeSat and the Ground Station.</a:t>
            </a:r>
          </a:p>
          <a:p>
            <a:pPr marL="521189" lvl="1" indent="-260594" algn="l">
              <a:lnSpc>
                <a:spcPts val="3379"/>
              </a:lnSpc>
              <a:buFont typeface="Arial"/>
              <a:buChar char="•"/>
            </a:pPr>
            <a:r>
              <a:rPr lang="en-US" sz="2414" b="1">
                <a:solidFill>
                  <a:srgbClr val="F5F7F8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Ground Station</a:t>
            </a:r>
          </a:p>
          <a:p>
            <a:pPr algn="l">
              <a:lnSpc>
                <a:spcPts val="3379"/>
              </a:lnSpc>
            </a:pPr>
            <a:r>
              <a:rPr lang="en-US" sz="2414" b="1">
                <a:solidFill>
                  <a:srgbClr val="243F54"/>
                </a:solidFill>
                <a:latin typeface="Bricolage Grotesque Medium"/>
                <a:ea typeface="Bricolage Grotesque Medium"/>
                <a:cs typeface="Bricolage Grotesque Medium"/>
                <a:sym typeface="Bricolage Grotesque Medium"/>
              </a:rPr>
              <a:t>Receives transmitted data from the CubeSat and sends commands for operations.</a:t>
            </a:r>
          </a:p>
          <a:p>
            <a:pPr algn="l">
              <a:lnSpc>
                <a:spcPts val="3379"/>
              </a:lnSpc>
            </a:pPr>
            <a:endParaRPr lang="en-US" sz="2414" b="1">
              <a:solidFill>
                <a:srgbClr val="243F54"/>
              </a:solidFill>
              <a:latin typeface="Bricolage Grotesque Medium"/>
              <a:ea typeface="Bricolage Grotesque Medium"/>
              <a:cs typeface="Bricolage Grotesque Medium"/>
              <a:sym typeface="Bricolage Grotesque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780216" y="412337"/>
            <a:ext cx="4904982" cy="146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744"/>
              </a:lnSpc>
            </a:pPr>
            <a:r>
              <a:rPr lang="en-US" sz="4102" b="1">
                <a:solidFill>
                  <a:srgbClr val="0E2F5F"/>
                </a:solidFill>
                <a:latin typeface="Poppins Bold"/>
                <a:ea typeface="Poppins Bold"/>
                <a:cs typeface="Poppins Bold"/>
                <a:sym typeface="Poppins Bold"/>
              </a:rPr>
              <a:t>Block Diagram and Explanation</a:t>
            </a:r>
            <a:r>
              <a:rPr lang="ar-EG" sz="4102" b="1">
                <a:solidFill>
                  <a:srgbClr val="0E2F5F"/>
                </a:solidFill>
                <a:latin typeface="Poppins Bold"/>
                <a:ea typeface="Poppins Bold"/>
                <a:cs typeface="Poppins Bold"/>
                <a:sym typeface="Poppins Bold"/>
                <a:rtl/>
              </a:rPr>
              <a:t> 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81481" y="4880012"/>
            <a:ext cx="1572842" cy="860358"/>
            <a:chOff x="0" y="0"/>
            <a:chExt cx="517808" cy="28324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17808" cy="283246"/>
            </a:xfrm>
            <a:custGeom>
              <a:avLst/>
              <a:gdLst/>
              <a:ahLst/>
              <a:cxnLst/>
              <a:rect l="l" t="t" r="r" b="b"/>
              <a:pathLst>
                <a:path w="517808" h="283246">
                  <a:moveTo>
                    <a:pt x="29533" y="0"/>
                  </a:moveTo>
                  <a:lnTo>
                    <a:pt x="488275" y="0"/>
                  </a:lnTo>
                  <a:cubicBezTo>
                    <a:pt x="504586" y="0"/>
                    <a:pt x="517808" y="13223"/>
                    <a:pt x="517808" y="29533"/>
                  </a:cubicBezTo>
                  <a:lnTo>
                    <a:pt x="517808" y="253712"/>
                  </a:lnTo>
                  <a:cubicBezTo>
                    <a:pt x="517808" y="270023"/>
                    <a:pt x="504586" y="283246"/>
                    <a:pt x="488275" y="283246"/>
                  </a:cubicBezTo>
                  <a:lnTo>
                    <a:pt x="29533" y="283246"/>
                  </a:lnTo>
                  <a:cubicBezTo>
                    <a:pt x="21701" y="283246"/>
                    <a:pt x="14189" y="280134"/>
                    <a:pt x="8650" y="274595"/>
                  </a:cubicBezTo>
                  <a:cubicBezTo>
                    <a:pt x="3112" y="269057"/>
                    <a:pt x="0" y="261545"/>
                    <a:pt x="0" y="253712"/>
                  </a:cubicBezTo>
                  <a:lnTo>
                    <a:pt x="0" y="29533"/>
                  </a:lnTo>
                  <a:cubicBezTo>
                    <a:pt x="0" y="13223"/>
                    <a:pt x="13223" y="0"/>
                    <a:pt x="295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E2F5F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517808" cy="311821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87948" y="5742275"/>
            <a:ext cx="2159907" cy="55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Communication system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972687" y="7661006"/>
            <a:ext cx="2486011" cy="8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Attitude determination and Control System (ADCS). 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6031822" y="4822744"/>
            <a:ext cx="1855622" cy="829963"/>
            <a:chOff x="0" y="0"/>
            <a:chExt cx="610904" cy="27323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0904" cy="273239"/>
            </a:xfrm>
            <a:custGeom>
              <a:avLst/>
              <a:gdLst/>
              <a:ahLst/>
              <a:cxnLst/>
              <a:rect l="l" t="t" r="r" b="b"/>
              <a:pathLst>
                <a:path w="610904" h="273239">
                  <a:moveTo>
                    <a:pt x="25033" y="0"/>
                  </a:moveTo>
                  <a:lnTo>
                    <a:pt x="585871" y="0"/>
                  </a:lnTo>
                  <a:cubicBezTo>
                    <a:pt x="599697" y="0"/>
                    <a:pt x="610904" y="11208"/>
                    <a:pt x="610904" y="25033"/>
                  </a:cubicBezTo>
                  <a:lnTo>
                    <a:pt x="610904" y="248206"/>
                  </a:lnTo>
                  <a:cubicBezTo>
                    <a:pt x="610904" y="262031"/>
                    <a:pt x="599697" y="273239"/>
                    <a:pt x="585871" y="273239"/>
                  </a:cubicBezTo>
                  <a:lnTo>
                    <a:pt x="25033" y="273239"/>
                  </a:lnTo>
                  <a:cubicBezTo>
                    <a:pt x="11208" y="273239"/>
                    <a:pt x="0" y="262031"/>
                    <a:pt x="0" y="248206"/>
                  </a:cubicBezTo>
                  <a:lnTo>
                    <a:pt x="0" y="25033"/>
                  </a:lnTo>
                  <a:cubicBezTo>
                    <a:pt x="0" y="11208"/>
                    <a:pt x="11208" y="0"/>
                    <a:pt x="250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E2F5F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610904" cy="301814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893675" y="4232829"/>
            <a:ext cx="2143612" cy="55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Electrical Power System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232707" y="5128713"/>
            <a:ext cx="1465549" cy="25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7"/>
              </a:lnSpc>
              <a:spcBef>
                <a:spcPct val="0"/>
              </a:spcBef>
            </a:pPr>
            <a:r>
              <a:rPr lang="en-US" sz="15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batteries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87948" y="5189619"/>
            <a:ext cx="2159907" cy="25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7"/>
              </a:lnSpc>
              <a:spcBef>
                <a:spcPct val="0"/>
              </a:spcBef>
            </a:pPr>
            <a:r>
              <a:rPr lang="en-US" sz="15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GPS, ANTENNA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3037815" y="4367920"/>
            <a:ext cx="2321441" cy="1700547"/>
            <a:chOff x="0" y="0"/>
            <a:chExt cx="764260" cy="55985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64260" cy="559851"/>
            </a:xfrm>
            <a:custGeom>
              <a:avLst/>
              <a:gdLst/>
              <a:ahLst/>
              <a:cxnLst/>
              <a:rect l="l" t="t" r="r" b="b"/>
              <a:pathLst>
                <a:path w="764260" h="559851">
                  <a:moveTo>
                    <a:pt x="136733" y="0"/>
                  </a:moveTo>
                  <a:lnTo>
                    <a:pt x="627527" y="0"/>
                  </a:lnTo>
                  <a:cubicBezTo>
                    <a:pt x="663791" y="0"/>
                    <a:pt x="698570" y="14406"/>
                    <a:pt x="724212" y="40048"/>
                  </a:cubicBezTo>
                  <a:cubicBezTo>
                    <a:pt x="749855" y="65691"/>
                    <a:pt x="764260" y="100470"/>
                    <a:pt x="764260" y="136733"/>
                  </a:cubicBezTo>
                  <a:lnTo>
                    <a:pt x="764260" y="423118"/>
                  </a:lnTo>
                  <a:cubicBezTo>
                    <a:pt x="764260" y="459382"/>
                    <a:pt x="749855" y="494160"/>
                    <a:pt x="724212" y="519803"/>
                  </a:cubicBezTo>
                  <a:cubicBezTo>
                    <a:pt x="698570" y="545445"/>
                    <a:pt x="663791" y="559851"/>
                    <a:pt x="627527" y="559851"/>
                  </a:cubicBezTo>
                  <a:lnTo>
                    <a:pt x="136733" y="559851"/>
                  </a:lnTo>
                  <a:cubicBezTo>
                    <a:pt x="100470" y="559851"/>
                    <a:pt x="65691" y="545445"/>
                    <a:pt x="40048" y="519803"/>
                  </a:cubicBezTo>
                  <a:cubicBezTo>
                    <a:pt x="14406" y="494160"/>
                    <a:pt x="0" y="459382"/>
                    <a:pt x="0" y="423118"/>
                  </a:cubicBezTo>
                  <a:lnTo>
                    <a:pt x="0" y="136733"/>
                  </a:lnTo>
                  <a:cubicBezTo>
                    <a:pt x="0" y="100470"/>
                    <a:pt x="14406" y="65691"/>
                    <a:pt x="40048" y="40048"/>
                  </a:cubicBezTo>
                  <a:cubicBezTo>
                    <a:pt x="65691" y="14406"/>
                    <a:pt x="100470" y="0"/>
                    <a:pt x="1367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0E2F5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764260" cy="588426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3087568" y="4721262"/>
            <a:ext cx="2221934" cy="65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8"/>
              </a:lnSpc>
              <a:spcBef>
                <a:spcPct val="0"/>
              </a:spcBef>
            </a:pPr>
            <a:r>
              <a:rPr lang="en-US" sz="192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 Board Computer (OBC)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092096" y="5409249"/>
            <a:ext cx="2221934" cy="24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4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ESP32</a:t>
            </a:r>
          </a:p>
        </p:txBody>
      </p:sp>
      <p:sp>
        <p:nvSpPr>
          <p:cNvPr id="47" name="AutoShape 47"/>
          <p:cNvSpPr/>
          <p:nvPr/>
        </p:nvSpPr>
        <p:spPr>
          <a:xfrm flipV="1">
            <a:off x="4154732" y="6080361"/>
            <a:ext cx="0" cy="482630"/>
          </a:xfrm>
          <a:prstGeom prst="line">
            <a:avLst/>
          </a:prstGeom>
          <a:ln w="57150" cap="flat">
            <a:solidFill>
              <a:srgbClr val="0E2F5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AutoShape 48"/>
          <p:cNvSpPr/>
          <p:nvPr/>
        </p:nvSpPr>
        <p:spPr>
          <a:xfrm flipH="1">
            <a:off x="2485425" y="3782734"/>
            <a:ext cx="648377" cy="12887"/>
          </a:xfrm>
          <a:prstGeom prst="line">
            <a:avLst/>
          </a:prstGeom>
          <a:ln w="57150" cap="flat">
            <a:solidFill>
              <a:srgbClr val="0E2F5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49"/>
          <p:cNvSpPr/>
          <p:nvPr/>
        </p:nvSpPr>
        <p:spPr>
          <a:xfrm>
            <a:off x="2484803" y="5518596"/>
            <a:ext cx="482630" cy="0"/>
          </a:xfrm>
          <a:prstGeom prst="line">
            <a:avLst/>
          </a:prstGeom>
          <a:ln w="57150" cap="flat">
            <a:solidFill>
              <a:srgbClr val="0E2F5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0" name="Group 50"/>
          <p:cNvGrpSpPr/>
          <p:nvPr/>
        </p:nvGrpSpPr>
        <p:grpSpPr>
          <a:xfrm>
            <a:off x="881481" y="3406807"/>
            <a:ext cx="1603322" cy="910899"/>
            <a:chOff x="0" y="0"/>
            <a:chExt cx="527843" cy="29988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27843" cy="299885"/>
            </a:xfrm>
            <a:custGeom>
              <a:avLst/>
              <a:gdLst/>
              <a:ahLst/>
              <a:cxnLst/>
              <a:rect l="l" t="t" r="r" b="b"/>
              <a:pathLst>
                <a:path w="527843" h="299885">
                  <a:moveTo>
                    <a:pt x="28972" y="0"/>
                  </a:moveTo>
                  <a:lnTo>
                    <a:pt x="498871" y="0"/>
                  </a:lnTo>
                  <a:cubicBezTo>
                    <a:pt x="506554" y="0"/>
                    <a:pt x="513924" y="3052"/>
                    <a:pt x="519357" y="8486"/>
                  </a:cubicBezTo>
                  <a:cubicBezTo>
                    <a:pt x="524790" y="13919"/>
                    <a:pt x="527843" y="21288"/>
                    <a:pt x="527843" y="28972"/>
                  </a:cubicBezTo>
                  <a:lnTo>
                    <a:pt x="527843" y="270913"/>
                  </a:lnTo>
                  <a:cubicBezTo>
                    <a:pt x="527843" y="278596"/>
                    <a:pt x="524790" y="285966"/>
                    <a:pt x="519357" y="291399"/>
                  </a:cubicBezTo>
                  <a:cubicBezTo>
                    <a:pt x="513924" y="296832"/>
                    <a:pt x="506554" y="299885"/>
                    <a:pt x="498871" y="299885"/>
                  </a:cubicBezTo>
                  <a:lnTo>
                    <a:pt x="28972" y="299885"/>
                  </a:lnTo>
                  <a:cubicBezTo>
                    <a:pt x="21288" y="299885"/>
                    <a:pt x="13919" y="296832"/>
                    <a:pt x="8486" y="291399"/>
                  </a:cubicBezTo>
                  <a:cubicBezTo>
                    <a:pt x="3052" y="285966"/>
                    <a:pt x="0" y="278596"/>
                    <a:pt x="0" y="270913"/>
                  </a:cubicBezTo>
                  <a:lnTo>
                    <a:pt x="0" y="28972"/>
                  </a:lnTo>
                  <a:cubicBezTo>
                    <a:pt x="0" y="21288"/>
                    <a:pt x="3052" y="13919"/>
                    <a:pt x="8486" y="8486"/>
                  </a:cubicBezTo>
                  <a:cubicBezTo>
                    <a:pt x="13919" y="3052"/>
                    <a:pt x="21288" y="0"/>
                    <a:pt x="289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E2F5F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527843" cy="32846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889562" y="3106452"/>
            <a:ext cx="1658932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Ground Station</a:t>
            </a:r>
          </a:p>
        </p:txBody>
      </p:sp>
      <p:sp>
        <p:nvSpPr>
          <p:cNvPr id="54" name="AutoShape 54"/>
          <p:cNvSpPr/>
          <p:nvPr/>
        </p:nvSpPr>
        <p:spPr>
          <a:xfrm flipV="1">
            <a:off x="2484803" y="5150803"/>
            <a:ext cx="544184" cy="6484"/>
          </a:xfrm>
          <a:prstGeom prst="line">
            <a:avLst/>
          </a:prstGeom>
          <a:ln w="57150" cap="flat">
            <a:solidFill>
              <a:srgbClr val="0E2F5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AutoShape 55"/>
          <p:cNvSpPr/>
          <p:nvPr/>
        </p:nvSpPr>
        <p:spPr>
          <a:xfrm flipV="1">
            <a:off x="1851798" y="4366902"/>
            <a:ext cx="0" cy="482630"/>
          </a:xfrm>
          <a:prstGeom prst="line">
            <a:avLst/>
          </a:prstGeom>
          <a:ln w="57150" cap="flat">
            <a:solidFill>
              <a:srgbClr val="0E2F5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AutoShape 56"/>
          <p:cNvSpPr/>
          <p:nvPr/>
        </p:nvSpPr>
        <p:spPr>
          <a:xfrm flipV="1">
            <a:off x="1484006" y="4305348"/>
            <a:ext cx="0" cy="482630"/>
          </a:xfrm>
          <a:prstGeom prst="line">
            <a:avLst/>
          </a:prstGeom>
          <a:ln w="57150" cap="flat">
            <a:solidFill>
              <a:srgbClr val="0E2F5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AutoShape 57"/>
          <p:cNvSpPr/>
          <p:nvPr/>
        </p:nvSpPr>
        <p:spPr>
          <a:xfrm flipV="1">
            <a:off x="5359256" y="5237726"/>
            <a:ext cx="672566" cy="7138"/>
          </a:xfrm>
          <a:prstGeom prst="line">
            <a:avLst/>
          </a:prstGeom>
          <a:ln w="57150" cap="flat">
            <a:solidFill>
              <a:srgbClr val="0E2F5F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8" name="TextBox 58"/>
          <p:cNvSpPr txBox="1"/>
          <p:nvPr/>
        </p:nvSpPr>
        <p:spPr>
          <a:xfrm>
            <a:off x="1129200" y="3600510"/>
            <a:ext cx="1107884" cy="25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7"/>
              </a:lnSpc>
              <a:spcBef>
                <a:spcPct val="0"/>
              </a:spcBef>
            </a:pPr>
            <a:r>
              <a:rPr lang="en-US" sz="151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ESP32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3051355" y="6742039"/>
            <a:ext cx="1031327" cy="438435"/>
            <a:chOff x="0" y="0"/>
            <a:chExt cx="339531" cy="144341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339531" cy="144341"/>
            </a:xfrm>
            <a:custGeom>
              <a:avLst/>
              <a:gdLst/>
              <a:ahLst/>
              <a:cxnLst/>
              <a:rect l="l" t="t" r="r" b="b"/>
              <a:pathLst>
                <a:path w="339531" h="144341">
                  <a:moveTo>
                    <a:pt x="0" y="0"/>
                  </a:moveTo>
                  <a:lnTo>
                    <a:pt x="339531" y="0"/>
                  </a:lnTo>
                  <a:lnTo>
                    <a:pt x="339531" y="144341"/>
                  </a:lnTo>
                  <a:lnTo>
                    <a:pt x="0" y="1443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2F5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28575"/>
              <a:ext cx="339531" cy="172916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3037815" y="6804153"/>
            <a:ext cx="1044868" cy="24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4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MPU 9250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4155744" y="6817671"/>
            <a:ext cx="1164764" cy="24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"/>
              </a:lnSpc>
              <a:spcBef>
                <a:spcPct val="0"/>
              </a:spcBef>
            </a:pPr>
            <a:r>
              <a:rPr lang="en-US" sz="144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BMP 280 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4191007" y="6742039"/>
            <a:ext cx="1031327" cy="438435"/>
            <a:chOff x="0" y="0"/>
            <a:chExt cx="339531" cy="144341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339531" cy="144341"/>
            </a:xfrm>
            <a:custGeom>
              <a:avLst/>
              <a:gdLst/>
              <a:ahLst/>
              <a:cxnLst/>
              <a:rect l="l" t="t" r="r" b="b"/>
              <a:pathLst>
                <a:path w="339531" h="144341">
                  <a:moveTo>
                    <a:pt x="0" y="0"/>
                  </a:moveTo>
                  <a:lnTo>
                    <a:pt x="339531" y="0"/>
                  </a:lnTo>
                  <a:lnTo>
                    <a:pt x="339531" y="144341"/>
                  </a:lnTo>
                  <a:lnTo>
                    <a:pt x="0" y="1443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E2F5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28575"/>
              <a:ext cx="339531" cy="172916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2995096" y="6582040"/>
            <a:ext cx="2325412" cy="945616"/>
            <a:chOff x="0" y="0"/>
            <a:chExt cx="765568" cy="311314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765568" cy="311314"/>
            </a:xfrm>
            <a:custGeom>
              <a:avLst/>
              <a:gdLst/>
              <a:ahLst/>
              <a:cxnLst/>
              <a:rect l="l" t="t" r="r" b="b"/>
              <a:pathLst>
                <a:path w="765568" h="311314">
                  <a:moveTo>
                    <a:pt x="16646" y="0"/>
                  </a:moveTo>
                  <a:lnTo>
                    <a:pt x="748922" y="0"/>
                  </a:lnTo>
                  <a:cubicBezTo>
                    <a:pt x="758115" y="0"/>
                    <a:pt x="765568" y="7453"/>
                    <a:pt x="765568" y="16646"/>
                  </a:cubicBezTo>
                  <a:lnTo>
                    <a:pt x="765568" y="294668"/>
                  </a:lnTo>
                  <a:cubicBezTo>
                    <a:pt x="765568" y="299082"/>
                    <a:pt x="763814" y="303317"/>
                    <a:pt x="760692" y="306438"/>
                  </a:cubicBezTo>
                  <a:cubicBezTo>
                    <a:pt x="757570" y="309560"/>
                    <a:pt x="753336" y="311314"/>
                    <a:pt x="748922" y="311314"/>
                  </a:cubicBezTo>
                  <a:lnTo>
                    <a:pt x="16646" y="311314"/>
                  </a:lnTo>
                  <a:cubicBezTo>
                    <a:pt x="7453" y="311314"/>
                    <a:pt x="0" y="303861"/>
                    <a:pt x="0" y="294668"/>
                  </a:cubicBezTo>
                  <a:lnTo>
                    <a:pt x="0" y="16646"/>
                  </a:lnTo>
                  <a:cubicBezTo>
                    <a:pt x="0" y="7453"/>
                    <a:pt x="7453" y="0"/>
                    <a:pt x="166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E2F5F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28575"/>
              <a:ext cx="765568" cy="339889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3141850" y="3437825"/>
            <a:ext cx="2217406" cy="663395"/>
            <a:chOff x="0" y="0"/>
            <a:chExt cx="730010" cy="21840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30010" cy="218402"/>
            </a:xfrm>
            <a:custGeom>
              <a:avLst/>
              <a:gdLst/>
              <a:ahLst/>
              <a:cxnLst/>
              <a:rect l="l" t="t" r="r" b="b"/>
              <a:pathLst>
                <a:path w="730010" h="218402">
                  <a:moveTo>
                    <a:pt x="17457" y="0"/>
                  </a:moveTo>
                  <a:lnTo>
                    <a:pt x="712553" y="0"/>
                  </a:lnTo>
                  <a:cubicBezTo>
                    <a:pt x="722194" y="0"/>
                    <a:pt x="730010" y="7816"/>
                    <a:pt x="730010" y="17457"/>
                  </a:cubicBezTo>
                  <a:lnTo>
                    <a:pt x="730010" y="200945"/>
                  </a:lnTo>
                  <a:cubicBezTo>
                    <a:pt x="730010" y="205575"/>
                    <a:pt x="728171" y="210015"/>
                    <a:pt x="724897" y="213289"/>
                  </a:cubicBezTo>
                  <a:cubicBezTo>
                    <a:pt x="721623" y="216563"/>
                    <a:pt x="717183" y="218402"/>
                    <a:pt x="712553" y="218402"/>
                  </a:cubicBezTo>
                  <a:lnTo>
                    <a:pt x="17457" y="218402"/>
                  </a:lnTo>
                  <a:cubicBezTo>
                    <a:pt x="12827" y="218402"/>
                    <a:pt x="8387" y="216563"/>
                    <a:pt x="5113" y="213289"/>
                  </a:cubicBezTo>
                  <a:cubicBezTo>
                    <a:pt x="1839" y="210015"/>
                    <a:pt x="0" y="205575"/>
                    <a:pt x="0" y="200945"/>
                  </a:cubicBezTo>
                  <a:lnTo>
                    <a:pt x="0" y="17457"/>
                  </a:lnTo>
                  <a:cubicBezTo>
                    <a:pt x="0" y="12827"/>
                    <a:pt x="1839" y="8387"/>
                    <a:pt x="5113" y="5113"/>
                  </a:cubicBezTo>
                  <a:cubicBezTo>
                    <a:pt x="8387" y="1839"/>
                    <a:pt x="12827" y="0"/>
                    <a:pt x="1745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E2F5F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28575"/>
              <a:ext cx="730010" cy="246977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3664367" y="3646396"/>
            <a:ext cx="1387576" cy="26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 Browser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3256" y="1522621"/>
            <a:ext cx="9206529" cy="9464656"/>
          </a:xfrm>
          <a:custGeom>
            <a:avLst/>
            <a:gdLst/>
            <a:ahLst/>
            <a:cxnLst/>
            <a:rect l="l" t="t" r="r" b="b"/>
            <a:pathLst>
              <a:path w="9206529" h="9464656">
                <a:moveTo>
                  <a:pt x="0" y="0"/>
                </a:moveTo>
                <a:lnTo>
                  <a:pt x="9206528" y="0"/>
                </a:lnTo>
                <a:lnTo>
                  <a:pt x="9206528" y="9464656"/>
                </a:lnTo>
                <a:lnTo>
                  <a:pt x="0" y="9464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144661"/>
            <a:ext cx="18288000" cy="1989380"/>
          </a:xfrm>
          <a:custGeom>
            <a:avLst/>
            <a:gdLst/>
            <a:ahLst/>
            <a:cxnLst/>
            <a:rect l="l" t="t" r="r" b="b"/>
            <a:pathLst>
              <a:path w="18288000" h="1989380">
                <a:moveTo>
                  <a:pt x="0" y="0"/>
                </a:moveTo>
                <a:lnTo>
                  <a:pt x="18288000" y="0"/>
                </a:lnTo>
                <a:lnTo>
                  <a:pt x="18288000" y="1989380"/>
                </a:lnTo>
                <a:lnTo>
                  <a:pt x="0" y="1989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549531" y="2238578"/>
            <a:ext cx="5473111" cy="669452"/>
            <a:chOff x="0" y="0"/>
            <a:chExt cx="7297482" cy="8926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97420" cy="892556"/>
            </a:xfrm>
            <a:custGeom>
              <a:avLst/>
              <a:gdLst/>
              <a:ahLst/>
              <a:cxnLst/>
              <a:rect l="l" t="t" r="r" b="b"/>
              <a:pathLst>
                <a:path w="7297420" h="892556">
                  <a:moveTo>
                    <a:pt x="6871589" y="0"/>
                  </a:moveTo>
                  <a:cubicBezTo>
                    <a:pt x="7106793" y="0"/>
                    <a:pt x="7297420" y="199771"/>
                    <a:pt x="7297420" y="446278"/>
                  </a:cubicBezTo>
                  <a:cubicBezTo>
                    <a:pt x="7297420" y="692785"/>
                    <a:pt x="7106793" y="892556"/>
                    <a:pt x="6871589" y="892556"/>
                  </a:cubicBezTo>
                  <a:lnTo>
                    <a:pt x="425831" y="892556"/>
                  </a:lnTo>
                  <a:cubicBezTo>
                    <a:pt x="190627" y="892556"/>
                    <a:pt x="0" y="692785"/>
                    <a:pt x="0" y="446278"/>
                  </a:cubicBezTo>
                  <a:cubicBezTo>
                    <a:pt x="0" y="199771"/>
                    <a:pt x="190627" y="0"/>
                    <a:pt x="425831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41062" y="5920204"/>
            <a:ext cx="5473111" cy="669489"/>
            <a:chOff x="0" y="0"/>
            <a:chExt cx="7297482" cy="89265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297482" cy="892652"/>
              <a:chOff x="0" y="0"/>
              <a:chExt cx="7297482" cy="89265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297420" cy="892606"/>
              </a:xfrm>
              <a:custGeom>
                <a:avLst/>
                <a:gdLst/>
                <a:ahLst/>
                <a:cxnLst/>
                <a:rect l="l" t="t" r="r" b="b"/>
                <a:pathLst>
                  <a:path w="7297420" h="892606">
                    <a:moveTo>
                      <a:pt x="6871589" y="0"/>
                    </a:moveTo>
                    <a:cubicBezTo>
                      <a:pt x="7106793" y="0"/>
                      <a:pt x="7297420" y="199782"/>
                      <a:pt x="7297420" y="446303"/>
                    </a:cubicBezTo>
                    <a:cubicBezTo>
                      <a:pt x="7297420" y="692824"/>
                      <a:pt x="7106793" y="892606"/>
                      <a:pt x="6871589" y="892606"/>
                    </a:cubicBezTo>
                    <a:lnTo>
                      <a:pt x="425831" y="892606"/>
                    </a:lnTo>
                    <a:cubicBezTo>
                      <a:pt x="190627" y="892606"/>
                      <a:pt x="0" y="692824"/>
                      <a:pt x="0" y="446303"/>
                    </a:cubicBezTo>
                    <a:cubicBezTo>
                      <a:pt x="0" y="199782"/>
                      <a:pt x="190627" y="0"/>
                      <a:pt x="425831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69357"/>
              <a:ext cx="7162017" cy="515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8"/>
                </a:lnSpc>
              </a:pPr>
              <a:r>
                <a:rPr lang="en-US" sz="2400" b="1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ESP32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549531" y="2905694"/>
            <a:ext cx="13383092" cy="2759585"/>
          </a:xfrm>
          <a:custGeom>
            <a:avLst/>
            <a:gdLst/>
            <a:ahLst/>
            <a:cxnLst/>
            <a:rect l="l" t="t" r="r" b="b"/>
            <a:pathLst>
              <a:path w="13383092" h="2759585">
                <a:moveTo>
                  <a:pt x="0" y="0"/>
                </a:moveTo>
                <a:lnTo>
                  <a:pt x="13383092" y="0"/>
                </a:lnTo>
                <a:lnTo>
                  <a:pt x="13383092" y="2759585"/>
                </a:lnTo>
                <a:lnTo>
                  <a:pt x="0" y="2759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549531" y="6754332"/>
            <a:ext cx="13383092" cy="3326129"/>
          </a:xfrm>
          <a:custGeom>
            <a:avLst/>
            <a:gdLst/>
            <a:ahLst/>
            <a:cxnLst/>
            <a:rect l="l" t="t" r="r" b="b"/>
            <a:pathLst>
              <a:path w="13383092" h="3326129">
                <a:moveTo>
                  <a:pt x="0" y="0"/>
                </a:moveTo>
                <a:lnTo>
                  <a:pt x="13383092" y="0"/>
                </a:lnTo>
                <a:lnTo>
                  <a:pt x="13383092" y="3326129"/>
                </a:lnTo>
                <a:lnTo>
                  <a:pt x="0" y="3326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-30305" y="6747356"/>
            <a:ext cx="4571368" cy="3485293"/>
            <a:chOff x="0" y="0"/>
            <a:chExt cx="6095157" cy="4647057"/>
          </a:xfrm>
        </p:grpSpPr>
        <p:sp>
          <p:nvSpPr>
            <p:cNvPr id="13" name="Freeform 13"/>
            <p:cNvSpPr/>
            <p:nvPr/>
          </p:nvSpPr>
          <p:spPr>
            <a:xfrm>
              <a:off x="44450" y="44450"/>
              <a:ext cx="5689346" cy="4241292"/>
            </a:xfrm>
            <a:custGeom>
              <a:avLst/>
              <a:gdLst/>
              <a:ahLst/>
              <a:cxnLst/>
              <a:rect l="l" t="t" r="r" b="b"/>
              <a:pathLst>
                <a:path w="5689346" h="4241292">
                  <a:moveTo>
                    <a:pt x="585343" y="0"/>
                  </a:moveTo>
                  <a:lnTo>
                    <a:pt x="5104003" y="0"/>
                  </a:lnTo>
                  <a:cubicBezTo>
                    <a:pt x="5427218" y="0"/>
                    <a:pt x="5689346" y="262001"/>
                    <a:pt x="5689346" y="585343"/>
                  </a:cubicBezTo>
                  <a:lnTo>
                    <a:pt x="5689346" y="3655949"/>
                  </a:lnTo>
                  <a:cubicBezTo>
                    <a:pt x="5689346" y="3811143"/>
                    <a:pt x="5627624" y="3960114"/>
                    <a:pt x="5517896" y="4069842"/>
                  </a:cubicBezTo>
                  <a:cubicBezTo>
                    <a:pt x="5408168" y="4179570"/>
                    <a:pt x="5259197" y="4241292"/>
                    <a:pt x="5104003" y="4241292"/>
                  </a:cubicBezTo>
                  <a:lnTo>
                    <a:pt x="585343" y="4241292"/>
                  </a:lnTo>
                  <a:cubicBezTo>
                    <a:pt x="262128" y="4241292"/>
                    <a:pt x="0" y="3979291"/>
                    <a:pt x="0" y="3655949"/>
                  </a:cubicBezTo>
                  <a:lnTo>
                    <a:pt x="0" y="585343"/>
                  </a:lnTo>
                  <a:cubicBezTo>
                    <a:pt x="0" y="262001"/>
                    <a:pt x="262001" y="0"/>
                    <a:pt x="585343" y="0"/>
                  </a:cubicBezTo>
                  <a:close/>
                </a:path>
              </a:pathLst>
            </a:custGeom>
            <a:blipFill>
              <a:blip r:embed="rId10"/>
              <a:stretch>
                <a:fillRect t="-17070" b="-1707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778246" cy="4330065"/>
            </a:xfrm>
            <a:custGeom>
              <a:avLst/>
              <a:gdLst/>
              <a:ahLst/>
              <a:cxnLst/>
              <a:rect l="l" t="t" r="r" b="b"/>
              <a:pathLst>
                <a:path w="5778246" h="4330065">
                  <a:moveTo>
                    <a:pt x="629793" y="0"/>
                  </a:moveTo>
                  <a:lnTo>
                    <a:pt x="5148453" y="0"/>
                  </a:lnTo>
                  <a:lnTo>
                    <a:pt x="5148453" y="44450"/>
                  </a:lnTo>
                  <a:lnTo>
                    <a:pt x="5148453" y="0"/>
                  </a:lnTo>
                  <a:cubicBezTo>
                    <a:pt x="5496306" y="0"/>
                    <a:pt x="5778246" y="281940"/>
                    <a:pt x="5778246" y="629793"/>
                  </a:cubicBezTo>
                  <a:lnTo>
                    <a:pt x="5733796" y="629793"/>
                  </a:lnTo>
                  <a:lnTo>
                    <a:pt x="5778246" y="629793"/>
                  </a:lnTo>
                  <a:lnTo>
                    <a:pt x="5778246" y="3700399"/>
                  </a:lnTo>
                  <a:lnTo>
                    <a:pt x="5733796" y="3700399"/>
                  </a:lnTo>
                  <a:lnTo>
                    <a:pt x="5778246" y="3700399"/>
                  </a:lnTo>
                  <a:cubicBezTo>
                    <a:pt x="5778246" y="3867404"/>
                    <a:pt x="5711952" y="4027551"/>
                    <a:pt x="5593842" y="4145661"/>
                  </a:cubicBezTo>
                  <a:cubicBezTo>
                    <a:pt x="5475732" y="4263771"/>
                    <a:pt x="5315585" y="4330065"/>
                    <a:pt x="5148580" y="4330065"/>
                  </a:cubicBezTo>
                  <a:lnTo>
                    <a:pt x="5148580" y="4285615"/>
                  </a:lnTo>
                  <a:lnTo>
                    <a:pt x="5148580" y="4330065"/>
                  </a:lnTo>
                  <a:lnTo>
                    <a:pt x="629793" y="4330065"/>
                  </a:lnTo>
                  <a:lnTo>
                    <a:pt x="629793" y="4285615"/>
                  </a:lnTo>
                  <a:lnTo>
                    <a:pt x="629793" y="4330065"/>
                  </a:lnTo>
                  <a:cubicBezTo>
                    <a:pt x="281940" y="4330065"/>
                    <a:pt x="0" y="4048125"/>
                    <a:pt x="0" y="3700399"/>
                  </a:cubicBezTo>
                  <a:lnTo>
                    <a:pt x="44450" y="3700399"/>
                  </a:lnTo>
                  <a:lnTo>
                    <a:pt x="0" y="3700399"/>
                  </a:lnTo>
                  <a:lnTo>
                    <a:pt x="0" y="629793"/>
                  </a:lnTo>
                  <a:lnTo>
                    <a:pt x="44450" y="629793"/>
                  </a:lnTo>
                  <a:lnTo>
                    <a:pt x="0" y="629793"/>
                  </a:lnTo>
                  <a:cubicBezTo>
                    <a:pt x="0" y="281940"/>
                    <a:pt x="281940" y="0"/>
                    <a:pt x="629793" y="0"/>
                  </a:cubicBezTo>
                  <a:lnTo>
                    <a:pt x="629793" y="44450"/>
                  </a:lnTo>
                  <a:lnTo>
                    <a:pt x="629793" y="0"/>
                  </a:lnTo>
                  <a:moveTo>
                    <a:pt x="629793" y="88900"/>
                  </a:moveTo>
                  <a:cubicBezTo>
                    <a:pt x="331089" y="88900"/>
                    <a:pt x="88900" y="331089"/>
                    <a:pt x="88900" y="629793"/>
                  </a:cubicBezTo>
                  <a:lnTo>
                    <a:pt x="88900" y="3700399"/>
                  </a:lnTo>
                  <a:cubicBezTo>
                    <a:pt x="88900" y="3999103"/>
                    <a:pt x="331089" y="4241292"/>
                    <a:pt x="629793" y="4241292"/>
                  </a:cubicBezTo>
                  <a:lnTo>
                    <a:pt x="5148453" y="4241292"/>
                  </a:lnTo>
                  <a:cubicBezTo>
                    <a:pt x="5291963" y="4241292"/>
                    <a:pt x="5429504" y="4184269"/>
                    <a:pt x="5530850" y="4082923"/>
                  </a:cubicBezTo>
                  <a:lnTo>
                    <a:pt x="5562219" y="4114292"/>
                  </a:lnTo>
                  <a:lnTo>
                    <a:pt x="5530850" y="4082923"/>
                  </a:lnTo>
                  <a:cubicBezTo>
                    <a:pt x="5632323" y="3981450"/>
                    <a:pt x="5689219" y="3843909"/>
                    <a:pt x="5689219" y="3700526"/>
                  </a:cubicBezTo>
                  <a:lnTo>
                    <a:pt x="5689219" y="629793"/>
                  </a:lnTo>
                  <a:cubicBezTo>
                    <a:pt x="5689346" y="331089"/>
                    <a:pt x="5447157" y="88900"/>
                    <a:pt x="5148453" y="88900"/>
                  </a:cubicBezTo>
                  <a:lnTo>
                    <a:pt x="629793" y="8890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30305" y="2898718"/>
            <a:ext cx="4571368" cy="2918749"/>
            <a:chOff x="0" y="0"/>
            <a:chExt cx="6095157" cy="3891665"/>
          </a:xfrm>
        </p:grpSpPr>
        <p:sp>
          <p:nvSpPr>
            <p:cNvPr id="16" name="Freeform 16"/>
            <p:cNvSpPr/>
            <p:nvPr/>
          </p:nvSpPr>
          <p:spPr>
            <a:xfrm>
              <a:off x="44450" y="44450"/>
              <a:ext cx="5689346" cy="3485896"/>
            </a:xfrm>
            <a:custGeom>
              <a:avLst/>
              <a:gdLst/>
              <a:ahLst/>
              <a:cxnLst/>
              <a:rect l="l" t="t" r="r" b="b"/>
              <a:pathLst>
                <a:path w="5689346" h="3485896">
                  <a:moveTo>
                    <a:pt x="585343" y="0"/>
                  </a:moveTo>
                  <a:lnTo>
                    <a:pt x="5104003" y="0"/>
                  </a:lnTo>
                  <a:cubicBezTo>
                    <a:pt x="5427218" y="0"/>
                    <a:pt x="5689346" y="262001"/>
                    <a:pt x="5689346" y="585343"/>
                  </a:cubicBezTo>
                  <a:lnTo>
                    <a:pt x="5689346" y="2900553"/>
                  </a:lnTo>
                  <a:cubicBezTo>
                    <a:pt x="5689346" y="3055747"/>
                    <a:pt x="5627624" y="3204718"/>
                    <a:pt x="5517896" y="3314446"/>
                  </a:cubicBezTo>
                  <a:cubicBezTo>
                    <a:pt x="5408168" y="3424174"/>
                    <a:pt x="5259197" y="3485896"/>
                    <a:pt x="5104003" y="3485896"/>
                  </a:cubicBezTo>
                  <a:lnTo>
                    <a:pt x="585343" y="3485896"/>
                  </a:lnTo>
                  <a:cubicBezTo>
                    <a:pt x="262128" y="3485896"/>
                    <a:pt x="0" y="3223895"/>
                    <a:pt x="0" y="2900553"/>
                  </a:cubicBezTo>
                  <a:lnTo>
                    <a:pt x="0" y="585343"/>
                  </a:lnTo>
                  <a:cubicBezTo>
                    <a:pt x="0" y="262001"/>
                    <a:pt x="262001" y="0"/>
                    <a:pt x="585343" y="0"/>
                  </a:cubicBezTo>
                  <a:close/>
                </a:path>
              </a:pathLst>
            </a:custGeom>
            <a:blipFill>
              <a:blip r:embed="rId11"/>
              <a:stretch>
                <a:fillRect t="-21479" b="-214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5778246" cy="3574669"/>
            </a:xfrm>
            <a:custGeom>
              <a:avLst/>
              <a:gdLst/>
              <a:ahLst/>
              <a:cxnLst/>
              <a:rect l="l" t="t" r="r" b="b"/>
              <a:pathLst>
                <a:path w="5778246" h="3574669">
                  <a:moveTo>
                    <a:pt x="629793" y="0"/>
                  </a:moveTo>
                  <a:lnTo>
                    <a:pt x="5148453" y="0"/>
                  </a:lnTo>
                  <a:lnTo>
                    <a:pt x="5148453" y="44450"/>
                  </a:lnTo>
                  <a:lnTo>
                    <a:pt x="5148453" y="0"/>
                  </a:lnTo>
                  <a:cubicBezTo>
                    <a:pt x="5496306" y="0"/>
                    <a:pt x="5778246" y="281940"/>
                    <a:pt x="5778246" y="629793"/>
                  </a:cubicBezTo>
                  <a:lnTo>
                    <a:pt x="5733796" y="629793"/>
                  </a:lnTo>
                  <a:lnTo>
                    <a:pt x="5778246" y="629793"/>
                  </a:lnTo>
                  <a:lnTo>
                    <a:pt x="5778246" y="2945003"/>
                  </a:lnTo>
                  <a:lnTo>
                    <a:pt x="5733796" y="2945003"/>
                  </a:lnTo>
                  <a:lnTo>
                    <a:pt x="5778246" y="2945003"/>
                  </a:lnTo>
                  <a:cubicBezTo>
                    <a:pt x="5778246" y="3112008"/>
                    <a:pt x="5711952" y="3272155"/>
                    <a:pt x="5593842" y="3390265"/>
                  </a:cubicBezTo>
                  <a:lnTo>
                    <a:pt x="5562473" y="3358896"/>
                  </a:lnTo>
                  <a:lnTo>
                    <a:pt x="5593842" y="3390265"/>
                  </a:lnTo>
                  <a:cubicBezTo>
                    <a:pt x="5475732" y="3508375"/>
                    <a:pt x="5315585" y="3574669"/>
                    <a:pt x="5148580" y="3574669"/>
                  </a:cubicBezTo>
                  <a:lnTo>
                    <a:pt x="5148580" y="3530219"/>
                  </a:lnTo>
                  <a:lnTo>
                    <a:pt x="5148580" y="3574669"/>
                  </a:lnTo>
                  <a:lnTo>
                    <a:pt x="629793" y="3574669"/>
                  </a:lnTo>
                  <a:lnTo>
                    <a:pt x="629793" y="3530219"/>
                  </a:lnTo>
                  <a:lnTo>
                    <a:pt x="629793" y="3574669"/>
                  </a:lnTo>
                  <a:cubicBezTo>
                    <a:pt x="281940" y="3574669"/>
                    <a:pt x="0" y="3292729"/>
                    <a:pt x="0" y="2945003"/>
                  </a:cubicBezTo>
                  <a:lnTo>
                    <a:pt x="44450" y="2945003"/>
                  </a:lnTo>
                  <a:lnTo>
                    <a:pt x="0" y="2945003"/>
                  </a:lnTo>
                  <a:lnTo>
                    <a:pt x="0" y="629793"/>
                  </a:lnTo>
                  <a:lnTo>
                    <a:pt x="44450" y="629793"/>
                  </a:lnTo>
                  <a:lnTo>
                    <a:pt x="0" y="629793"/>
                  </a:lnTo>
                  <a:cubicBezTo>
                    <a:pt x="0" y="281940"/>
                    <a:pt x="281940" y="0"/>
                    <a:pt x="629793" y="0"/>
                  </a:cubicBezTo>
                  <a:lnTo>
                    <a:pt x="629793" y="44450"/>
                  </a:lnTo>
                  <a:lnTo>
                    <a:pt x="629793" y="0"/>
                  </a:lnTo>
                  <a:moveTo>
                    <a:pt x="629793" y="88900"/>
                  </a:moveTo>
                  <a:cubicBezTo>
                    <a:pt x="331089" y="88900"/>
                    <a:pt x="88900" y="331089"/>
                    <a:pt x="88900" y="629793"/>
                  </a:cubicBezTo>
                  <a:lnTo>
                    <a:pt x="88900" y="2945003"/>
                  </a:lnTo>
                  <a:cubicBezTo>
                    <a:pt x="88900" y="3243707"/>
                    <a:pt x="331089" y="3485896"/>
                    <a:pt x="629793" y="3485896"/>
                  </a:cubicBezTo>
                  <a:lnTo>
                    <a:pt x="5148453" y="3485896"/>
                  </a:lnTo>
                  <a:cubicBezTo>
                    <a:pt x="5291963" y="3485896"/>
                    <a:pt x="5429504" y="3428873"/>
                    <a:pt x="5530850" y="3327527"/>
                  </a:cubicBezTo>
                  <a:cubicBezTo>
                    <a:pt x="5632323" y="3226054"/>
                    <a:pt x="5689219" y="3088513"/>
                    <a:pt x="5689219" y="2945130"/>
                  </a:cubicBezTo>
                  <a:lnTo>
                    <a:pt x="5689219" y="629793"/>
                  </a:lnTo>
                  <a:cubicBezTo>
                    <a:pt x="5689346" y="331089"/>
                    <a:pt x="5447157" y="88900"/>
                    <a:pt x="5148453" y="88900"/>
                  </a:cubicBezTo>
                  <a:lnTo>
                    <a:pt x="629793" y="8890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651129" y="2338437"/>
            <a:ext cx="5371513" cy="42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ESP CAM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88875" y="84851"/>
            <a:ext cx="9510250" cy="13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3"/>
              </a:lnSpc>
            </a:pPr>
            <a:r>
              <a:rPr lang="en-US" sz="7431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Component Survey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01391" y="3202379"/>
            <a:ext cx="13079372" cy="111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7"/>
              </a:lnSpc>
            </a:pPr>
            <a:endParaRPr/>
          </a:p>
          <a:p>
            <a:pPr marL="453390" lvl="1" indent="-226695" algn="just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Interfaces: GPIO, I2C, Wi-Fi. </a:t>
            </a:r>
          </a:p>
          <a:p>
            <a:pPr marL="453390" lvl="1" indent="-226695" algn="just">
              <a:lnSpc>
                <a:spcPts val="2939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Collects and processes images from camera and save data.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01391" y="7458173"/>
            <a:ext cx="13079372" cy="148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Low-cost microcontroller with built-in Wi-Fi. </a:t>
            </a:r>
          </a:p>
          <a:p>
            <a:pPr marL="453390" lvl="1" indent="-226695" algn="just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Supports communication protocols UART.</a:t>
            </a:r>
          </a:p>
          <a:p>
            <a:pPr marL="453390" lvl="1" indent="-226695" algn="just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 has 34 pins.</a:t>
            </a:r>
          </a:p>
          <a:p>
            <a:pPr marL="453390" lvl="1" indent="-226695" algn="just">
              <a:lnSpc>
                <a:spcPts val="2939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Used in the ground station.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71610" y="2033685"/>
            <a:ext cx="9055030" cy="9111980"/>
          </a:xfrm>
          <a:custGeom>
            <a:avLst/>
            <a:gdLst/>
            <a:ahLst/>
            <a:cxnLst/>
            <a:rect l="l" t="t" r="r" b="b"/>
            <a:pathLst>
              <a:path w="9055030" h="9111980">
                <a:moveTo>
                  <a:pt x="0" y="0"/>
                </a:moveTo>
                <a:lnTo>
                  <a:pt x="9055030" y="0"/>
                </a:lnTo>
                <a:lnTo>
                  <a:pt x="9055030" y="9111980"/>
                </a:lnTo>
                <a:lnTo>
                  <a:pt x="0" y="911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144661"/>
            <a:ext cx="18288000" cy="1989380"/>
          </a:xfrm>
          <a:custGeom>
            <a:avLst/>
            <a:gdLst/>
            <a:ahLst/>
            <a:cxnLst/>
            <a:rect l="l" t="t" r="r" b="b"/>
            <a:pathLst>
              <a:path w="18288000" h="1989380">
                <a:moveTo>
                  <a:pt x="0" y="0"/>
                </a:moveTo>
                <a:lnTo>
                  <a:pt x="18288000" y="0"/>
                </a:lnTo>
                <a:lnTo>
                  <a:pt x="18288000" y="1989380"/>
                </a:lnTo>
                <a:lnTo>
                  <a:pt x="0" y="1989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549531" y="2238578"/>
            <a:ext cx="5473111" cy="669452"/>
            <a:chOff x="0" y="0"/>
            <a:chExt cx="7297482" cy="8926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97420" cy="892556"/>
            </a:xfrm>
            <a:custGeom>
              <a:avLst/>
              <a:gdLst/>
              <a:ahLst/>
              <a:cxnLst/>
              <a:rect l="l" t="t" r="r" b="b"/>
              <a:pathLst>
                <a:path w="7297420" h="892556">
                  <a:moveTo>
                    <a:pt x="6871589" y="0"/>
                  </a:moveTo>
                  <a:cubicBezTo>
                    <a:pt x="7106793" y="0"/>
                    <a:pt x="7297420" y="199771"/>
                    <a:pt x="7297420" y="446278"/>
                  </a:cubicBezTo>
                  <a:cubicBezTo>
                    <a:pt x="7297420" y="692785"/>
                    <a:pt x="7106793" y="892556"/>
                    <a:pt x="6871589" y="892556"/>
                  </a:cubicBezTo>
                  <a:lnTo>
                    <a:pt x="425831" y="892556"/>
                  </a:lnTo>
                  <a:cubicBezTo>
                    <a:pt x="190627" y="892556"/>
                    <a:pt x="0" y="692785"/>
                    <a:pt x="0" y="446278"/>
                  </a:cubicBezTo>
                  <a:cubicBezTo>
                    <a:pt x="0" y="199771"/>
                    <a:pt x="190627" y="0"/>
                    <a:pt x="425831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41062" y="5920223"/>
            <a:ext cx="5473111" cy="669452"/>
            <a:chOff x="0" y="0"/>
            <a:chExt cx="7297482" cy="89260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297482" cy="892603"/>
              <a:chOff x="0" y="0"/>
              <a:chExt cx="7297482" cy="89260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297420" cy="892556"/>
              </a:xfrm>
              <a:custGeom>
                <a:avLst/>
                <a:gdLst/>
                <a:ahLst/>
                <a:cxnLst/>
                <a:rect l="l" t="t" r="r" b="b"/>
                <a:pathLst>
                  <a:path w="7297420" h="892556">
                    <a:moveTo>
                      <a:pt x="6871589" y="0"/>
                    </a:moveTo>
                    <a:cubicBezTo>
                      <a:pt x="7106793" y="0"/>
                      <a:pt x="7297420" y="199771"/>
                      <a:pt x="7297420" y="446278"/>
                    </a:cubicBezTo>
                    <a:cubicBezTo>
                      <a:pt x="7297420" y="692785"/>
                      <a:pt x="7106793" y="892556"/>
                      <a:pt x="6871589" y="892556"/>
                    </a:cubicBezTo>
                    <a:lnTo>
                      <a:pt x="425831" y="892556"/>
                    </a:lnTo>
                    <a:cubicBezTo>
                      <a:pt x="190627" y="892556"/>
                      <a:pt x="0" y="692785"/>
                      <a:pt x="0" y="446278"/>
                    </a:cubicBezTo>
                    <a:cubicBezTo>
                      <a:pt x="0" y="199771"/>
                      <a:pt x="190627" y="0"/>
                      <a:pt x="425831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40782"/>
              <a:ext cx="7162017" cy="544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8"/>
                </a:lnSpc>
              </a:pPr>
              <a:r>
                <a:rPr lang="en-US" sz="24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GPS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549531" y="2905694"/>
            <a:ext cx="13383092" cy="2759585"/>
          </a:xfrm>
          <a:custGeom>
            <a:avLst/>
            <a:gdLst/>
            <a:ahLst/>
            <a:cxnLst/>
            <a:rect l="l" t="t" r="r" b="b"/>
            <a:pathLst>
              <a:path w="13383092" h="2759585">
                <a:moveTo>
                  <a:pt x="0" y="0"/>
                </a:moveTo>
                <a:lnTo>
                  <a:pt x="13383092" y="0"/>
                </a:lnTo>
                <a:lnTo>
                  <a:pt x="13383092" y="2759585"/>
                </a:lnTo>
                <a:lnTo>
                  <a:pt x="0" y="2759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549531" y="6754332"/>
            <a:ext cx="13383092" cy="3326129"/>
          </a:xfrm>
          <a:custGeom>
            <a:avLst/>
            <a:gdLst/>
            <a:ahLst/>
            <a:cxnLst/>
            <a:rect l="l" t="t" r="r" b="b"/>
            <a:pathLst>
              <a:path w="13383092" h="3326129">
                <a:moveTo>
                  <a:pt x="0" y="0"/>
                </a:moveTo>
                <a:lnTo>
                  <a:pt x="13383092" y="0"/>
                </a:lnTo>
                <a:lnTo>
                  <a:pt x="13383092" y="3326129"/>
                </a:lnTo>
                <a:lnTo>
                  <a:pt x="0" y="3326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30305" y="2898718"/>
            <a:ext cx="4333685" cy="2681002"/>
          </a:xfrm>
          <a:custGeom>
            <a:avLst/>
            <a:gdLst/>
            <a:ahLst/>
            <a:cxnLst/>
            <a:rect l="l" t="t" r="r" b="b"/>
            <a:pathLst>
              <a:path w="5778246" h="3574669">
                <a:moveTo>
                  <a:pt x="629793" y="0"/>
                </a:moveTo>
                <a:lnTo>
                  <a:pt x="5148453" y="0"/>
                </a:lnTo>
                <a:lnTo>
                  <a:pt x="5148453" y="44450"/>
                </a:lnTo>
                <a:lnTo>
                  <a:pt x="5148453" y="0"/>
                </a:lnTo>
                <a:cubicBezTo>
                  <a:pt x="5496306" y="0"/>
                  <a:pt x="5778246" y="281940"/>
                  <a:pt x="5778246" y="629793"/>
                </a:cubicBezTo>
                <a:lnTo>
                  <a:pt x="5733796" y="629793"/>
                </a:lnTo>
                <a:lnTo>
                  <a:pt x="5778246" y="629793"/>
                </a:lnTo>
                <a:lnTo>
                  <a:pt x="5778246" y="2945003"/>
                </a:lnTo>
                <a:lnTo>
                  <a:pt x="5733796" y="2945003"/>
                </a:lnTo>
                <a:lnTo>
                  <a:pt x="5778246" y="2945003"/>
                </a:lnTo>
                <a:cubicBezTo>
                  <a:pt x="5778246" y="3112008"/>
                  <a:pt x="5711952" y="3272155"/>
                  <a:pt x="5593842" y="3390265"/>
                </a:cubicBezTo>
                <a:lnTo>
                  <a:pt x="5562473" y="3358896"/>
                </a:lnTo>
                <a:lnTo>
                  <a:pt x="5593842" y="3390265"/>
                </a:lnTo>
                <a:cubicBezTo>
                  <a:pt x="5475732" y="3508375"/>
                  <a:pt x="5315585" y="3574669"/>
                  <a:pt x="5148580" y="3574669"/>
                </a:cubicBezTo>
                <a:lnTo>
                  <a:pt x="5148580" y="3530219"/>
                </a:lnTo>
                <a:lnTo>
                  <a:pt x="5148580" y="3574669"/>
                </a:lnTo>
                <a:lnTo>
                  <a:pt x="629793" y="3574669"/>
                </a:lnTo>
                <a:lnTo>
                  <a:pt x="629793" y="3530219"/>
                </a:lnTo>
                <a:lnTo>
                  <a:pt x="629793" y="3574669"/>
                </a:lnTo>
                <a:cubicBezTo>
                  <a:pt x="281940" y="3574669"/>
                  <a:pt x="0" y="3292729"/>
                  <a:pt x="0" y="2945003"/>
                </a:cubicBezTo>
                <a:lnTo>
                  <a:pt x="44450" y="2945003"/>
                </a:lnTo>
                <a:lnTo>
                  <a:pt x="0" y="2945003"/>
                </a:lnTo>
                <a:lnTo>
                  <a:pt x="0" y="629793"/>
                </a:lnTo>
                <a:lnTo>
                  <a:pt x="44450" y="629793"/>
                </a:lnTo>
                <a:lnTo>
                  <a:pt x="0" y="629793"/>
                </a:lnTo>
                <a:cubicBezTo>
                  <a:pt x="0" y="281940"/>
                  <a:pt x="281940" y="0"/>
                  <a:pt x="629793" y="0"/>
                </a:cubicBezTo>
                <a:lnTo>
                  <a:pt x="629793" y="44450"/>
                </a:lnTo>
                <a:lnTo>
                  <a:pt x="629793" y="0"/>
                </a:lnTo>
                <a:moveTo>
                  <a:pt x="629793" y="88900"/>
                </a:moveTo>
                <a:cubicBezTo>
                  <a:pt x="331089" y="88900"/>
                  <a:pt x="88900" y="331089"/>
                  <a:pt x="88900" y="629793"/>
                </a:cubicBezTo>
                <a:lnTo>
                  <a:pt x="88900" y="2945003"/>
                </a:lnTo>
                <a:cubicBezTo>
                  <a:pt x="88900" y="3243707"/>
                  <a:pt x="331089" y="3485896"/>
                  <a:pt x="629793" y="3485896"/>
                </a:cubicBezTo>
                <a:lnTo>
                  <a:pt x="5148453" y="3485896"/>
                </a:lnTo>
                <a:cubicBezTo>
                  <a:pt x="5291963" y="3485896"/>
                  <a:pt x="5429504" y="3428873"/>
                  <a:pt x="5530850" y="3327527"/>
                </a:cubicBezTo>
                <a:cubicBezTo>
                  <a:pt x="5632323" y="3226054"/>
                  <a:pt x="5689219" y="3088513"/>
                  <a:pt x="5689219" y="2945130"/>
                </a:cubicBezTo>
                <a:lnTo>
                  <a:pt x="5689219" y="629793"/>
                </a:lnTo>
                <a:cubicBezTo>
                  <a:pt x="5689346" y="331089"/>
                  <a:pt x="5447157" y="88900"/>
                  <a:pt x="5148453" y="88900"/>
                </a:cubicBezTo>
                <a:lnTo>
                  <a:pt x="629793" y="88900"/>
                </a:lnTo>
                <a:close/>
              </a:path>
            </a:pathLst>
          </a:custGeom>
          <a:solidFill>
            <a:srgbClr val="D2D2D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591862" y="2345278"/>
            <a:ext cx="5371513" cy="39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3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Gyroscope MPU-6</a:t>
            </a:r>
            <a:r>
              <a:rPr lang="az-Latn-AZ" sz="23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  <a:r>
              <a:rPr lang="en-US" sz="23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 Sensor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88875" y="84851"/>
            <a:ext cx="9510250" cy="13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3"/>
              </a:lnSpc>
            </a:pPr>
            <a:r>
              <a:rPr lang="en-US" sz="7431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Component Survey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34260" y="3167062"/>
            <a:ext cx="13079372" cy="111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Includes 3-axis gyroscope, 3-axis accelerometer, and 3-axis magnetometer. </a:t>
            </a:r>
          </a:p>
          <a:p>
            <a:pPr marL="453390" lvl="1" indent="-226695" algn="just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Used in attitude determination systems in CubeSats. </a:t>
            </a:r>
          </a:p>
          <a:p>
            <a:pPr marL="453390" lvl="1" indent="-226695" algn="just">
              <a:lnSpc>
                <a:spcPts val="2939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I2C protocol for communication.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53251" y="7513600"/>
            <a:ext cx="13079372" cy="148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 global positioning data, including latitude, longitude, and altitude, with 5–10 meter accuracy in open sky.</a:t>
            </a:r>
          </a:p>
          <a:p>
            <a:pPr algn="l">
              <a:lnSpc>
                <a:spcPts val="2940"/>
              </a:lnSpc>
            </a:pPr>
            <a:endParaRPr lang="en-US" sz="2100" b="1" dirty="0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Designed for continuous tracking with low power consumption.</a:t>
            </a:r>
          </a:p>
        </p:txBody>
      </p:sp>
      <p:pic>
        <p:nvPicPr>
          <p:cNvPr id="1026" name="Picture 2" descr="U-blox NEO-6M Compatible GPS Module | Buy in Australia | CE05949 | Core  Electronics">
            <a:extLst>
              <a:ext uri="{FF2B5EF4-FFF2-40B4-BE49-F238E27FC236}">
                <a16:creationId xmlns:a16="http://schemas.microsoft.com/office/drawing/2014/main" id="{999F5B3B-FBAE-A5DB-8C52-B5F41C32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0" y="6655305"/>
            <a:ext cx="3153055" cy="315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lp with mpu6050 position body - General Guidance - Arduino Forum">
            <a:extLst>
              <a:ext uri="{FF2B5EF4-FFF2-40B4-BE49-F238E27FC236}">
                <a16:creationId xmlns:a16="http://schemas.microsoft.com/office/drawing/2014/main" id="{76078716-D1DD-6500-DA12-9E57300D7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2" y="2033685"/>
            <a:ext cx="4013082" cy="401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12550" y="2908030"/>
            <a:ext cx="7890129" cy="8229600"/>
          </a:xfrm>
          <a:custGeom>
            <a:avLst/>
            <a:gdLst/>
            <a:ahLst/>
            <a:cxnLst/>
            <a:rect l="l" t="t" r="r" b="b"/>
            <a:pathLst>
              <a:path w="7890129" h="8229600">
                <a:moveTo>
                  <a:pt x="0" y="0"/>
                </a:moveTo>
                <a:lnTo>
                  <a:pt x="7890129" y="0"/>
                </a:lnTo>
                <a:lnTo>
                  <a:pt x="78901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144661"/>
            <a:ext cx="18288000" cy="1989380"/>
          </a:xfrm>
          <a:custGeom>
            <a:avLst/>
            <a:gdLst/>
            <a:ahLst/>
            <a:cxnLst/>
            <a:rect l="l" t="t" r="r" b="b"/>
            <a:pathLst>
              <a:path w="18288000" h="1989380">
                <a:moveTo>
                  <a:pt x="0" y="0"/>
                </a:moveTo>
                <a:lnTo>
                  <a:pt x="18288000" y="0"/>
                </a:lnTo>
                <a:lnTo>
                  <a:pt x="18288000" y="1989380"/>
                </a:lnTo>
                <a:lnTo>
                  <a:pt x="0" y="1989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549531" y="2238578"/>
            <a:ext cx="5473111" cy="669452"/>
            <a:chOff x="0" y="0"/>
            <a:chExt cx="7297482" cy="8926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97420" cy="892556"/>
            </a:xfrm>
            <a:custGeom>
              <a:avLst/>
              <a:gdLst/>
              <a:ahLst/>
              <a:cxnLst/>
              <a:rect l="l" t="t" r="r" b="b"/>
              <a:pathLst>
                <a:path w="7297420" h="892556">
                  <a:moveTo>
                    <a:pt x="6871589" y="0"/>
                  </a:moveTo>
                  <a:cubicBezTo>
                    <a:pt x="7106793" y="0"/>
                    <a:pt x="7297420" y="199771"/>
                    <a:pt x="7297420" y="446278"/>
                  </a:cubicBezTo>
                  <a:cubicBezTo>
                    <a:pt x="7297420" y="692785"/>
                    <a:pt x="7106793" y="892556"/>
                    <a:pt x="6871589" y="892556"/>
                  </a:cubicBezTo>
                  <a:lnTo>
                    <a:pt x="425831" y="892556"/>
                  </a:lnTo>
                  <a:cubicBezTo>
                    <a:pt x="190627" y="892556"/>
                    <a:pt x="0" y="692785"/>
                    <a:pt x="0" y="446278"/>
                  </a:cubicBezTo>
                  <a:cubicBezTo>
                    <a:pt x="0" y="199771"/>
                    <a:pt x="190627" y="0"/>
                    <a:pt x="425831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41062" y="5920223"/>
            <a:ext cx="5473111" cy="669452"/>
            <a:chOff x="0" y="0"/>
            <a:chExt cx="7297482" cy="89260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297482" cy="892603"/>
              <a:chOff x="0" y="0"/>
              <a:chExt cx="7297482" cy="89260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297420" cy="892556"/>
              </a:xfrm>
              <a:custGeom>
                <a:avLst/>
                <a:gdLst/>
                <a:ahLst/>
                <a:cxnLst/>
                <a:rect l="l" t="t" r="r" b="b"/>
                <a:pathLst>
                  <a:path w="7297420" h="892556">
                    <a:moveTo>
                      <a:pt x="6871589" y="0"/>
                    </a:moveTo>
                    <a:cubicBezTo>
                      <a:pt x="7106793" y="0"/>
                      <a:pt x="7297420" y="199771"/>
                      <a:pt x="7297420" y="446278"/>
                    </a:cubicBezTo>
                    <a:cubicBezTo>
                      <a:pt x="7297420" y="692785"/>
                      <a:pt x="7106793" y="892556"/>
                      <a:pt x="6871589" y="892556"/>
                    </a:cubicBezTo>
                    <a:lnTo>
                      <a:pt x="425831" y="892556"/>
                    </a:lnTo>
                    <a:cubicBezTo>
                      <a:pt x="190627" y="892556"/>
                      <a:pt x="0" y="692785"/>
                      <a:pt x="0" y="446278"/>
                    </a:cubicBezTo>
                    <a:cubicBezTo>
                      <a:pt x="0" y="199771"/>
                      <a:pt x="190627" y="0"/>
                      <a:pt x="425831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40782"/>
              <a:ext cx="7162017" cy="544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8"/>
                </a:lnSpc>
              </a:pPr>
              <a:r>
                <a:rPr lang="en-US" sz="24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pressure Sensor BMP 180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549531" y="2905694"/>
            <a:ext cx="13383092" cy="2759585"/>
          </a:xfrm>
          <a:custGeom>
            <a:avLst/>
            <a:gdLst/>
            <a:ahLst/>
            <a:cxnLst/>
            <a:rect l="l" t="t" r="r" b="b"/>
            <a:pathLst>
              <a:path w="13383092" h="2759585">
                <a:moveTo>
                  <a:pt x="0" y="0"/>
                </a:moveTo>
                <a:lnTo>
                  <a:pt x="13383092" y="0"/>
                </a:lnTo>
                <a:lnTo>
                  <a:pt x="13383092" y="2759585"/>
                </a:lnTo>
                <a:lnTo>
                  <a:pt x="0" y="2759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549531" y="6754332"/>
            <a:ext cx="13383092" cy="3326129"/>
          </a:xfrm>
          <a:custGeom>
            <a:avLst/>
            <a:gdLst/>
            <a:ahLst/>
            <a:cxnLst/>
            <a:rect l="l" t="t" r="r" b="b"/>
            <a:pathLst>
              <a:path w="13383092" h="3326129">
                <a:moveTo>
                  <a:pt x="0" y="0"/>
                </a:moveTo>
                <a:lnTo>
                  <a:pt x="13383092" y="0"/>
                </a:lnTo>
                <a:lnTo>
                  <a:pt x="13383092" y="3326129"/>
                </a:lnTo>
                <a:lnTo>
                  <a:pt x="0" y="3326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-30305" y="6747356"/>
            <a:ext cx="4571368" cy="3485293"/>
            <a:chOff x="0" y="0"/>
            <a:chExt cx="6095157" cy="4647057"/>
          </a:xfrm>
        </p:grpSpPr>
        <p:sp>
          <p:nvSpPr>
            <p:cNvPr id="13" name="Freeform 13"/>
            <p:cNvSpPr/>
            <p:nvPr/>
          </p:nvSpPr>
          <p:spPr>
            <a:xfrm>
              <a:off x="44450" y="44450"/>
              <a:ext cx="5689346" cy="4241292"/>
            </a:xfrm>
            <a:custGeom>
              <a:avLst/>
              <a:gdLst/>
              <a:ahLst/>
              <a:cxnLst/>
              <a:rect l="l" t="t" r="r" b="b"/>
              <a:pathLst>
                <a:path w="5689346" h="4241292">
                  <a:moveTo>
                    <a:pt x="585343" y="0"/>
                  </a:moveTo>
                  <a:lnTo>
                    <a:pt x="5104003" y="0"/>
                  </a:lnTo>
                  <a:cubicBezTo>
                    <a:pt x="5427218" y="0"/>
                    <a:pt x="5689346" y="262001"/>
                    <a:pt x="5689346" y="585343"/>
                  </a:cubicBezTo>
                  <a:lnTo>
                    <a:pt x="5689346" y="3655949"/>
                  </a:lnTo>
                  <a:cubicBezTo>
                    <a:pt x="5689346" y="3811143"/>
                    <a:pt x="5627624" y="3960114"/>
                    <a:pt x="5517896" y="4069842"/>
                  </a:cubicBezTo>
                  <a:cubicBezTo>
                    <a:pt x="5408168" y="4179570"/>
                    <a:pt x="5259197" y="4241292"/>
                    <a:pt x="5104003" y="4241292"/>
                  </a:cubicBezTo>
                  <a:lnTo>
                    <a:pt x="585343" y="4241292"/>
                  </a:lnTo>
                  <a:cubicBezTo>
                    <a:pt x="262128" y="4241292"/>
                    <a:pt x="0" y="3979291"/>
                    <a:pt x="0" y="3655949"/>
                  </a:cubicBezTo>
                  <a:lnTo>
                    <a:pt x="0" y="585343"/>
                  </a:lnTo>
                  <a:cubicBezTo>
                    <a:pt x="0" y="262001"/>
                    <a:pt x="262001" y="0"/>
                    <a:pt x="585343" y="0"/>
                  </a:cubicBezTo>
                  <a:close/>
                </a:path>
              </a:pathLst>
            </a:custGeom>
            <a:blipFill>
              <a:blip r:embed="rId9"/>
              <a:stretch>
                <a:fillRect t="-17070" b="-1707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5778246" cy="4330065"/>
            </a:xfrm>
            <a:custGeom>
              <a:avLst/>
              <a:gdLst/>
              <a:ahLst/>
              <a:cxnLst/>
              <a:rect l="l" t="t" r="r" b="b"/>
              <a:pathLst>
                <a:path w="5778246" h="4330065">
                  <a:moveTo>
                    <a:pt x="629793" y="0"/>
                  </a:moveTo>
                  <a:lnTo>
                    <a:pt x="5148453" y="0"/>
                  </a:lnTo>
                  <a:lnTo>
                    <a:pt x="5148453" y="44450"/>
                  </a:lnTo>
                  <a:lnTo>
                    <a:pt x="5148453" y="0"/>
                  </a:lnTo>
                  <a:cubicBezTo>
                    <a:pt x="5496306" y="0"/>
                    <a:pt x="5778246" y="281940"/>
                    <a:pt x="5778246" y="629793"/>
                  </a:cubicBezTo>
                  <a:lnTo>
                    <a:pt x="5733796" y="629793"/>
                  </a:lnTo>
                  <a:lnTo>
                    <a:pt x="5778246" y="629793"/>
                  </a:lnTo>
                  <a:lnTo>
                    <a:pt x="5778246" y="3700399"/>
                  </a:lnTo>
                  <a:lnTo>
                    <a:pt x="5733796" y="3700399"/>
                  </a:lnTo>
                  <a:lnTo>
                    <a:pt x="5778246" y="3700399"/>
                  </a:lnTo>
                  <a:cubicBezTo>
                    <a:pt x="5778246" y="3867404"/>
                    <a:pt x="5711952" y="4027551"/>
                    <a:pt x="5593842" y="4145661"/>
                  </a:cubicBezTo>
                  <a:cubicBezTo>
                    <a:pt x="5475732" y="4263771"/>
                    <a:pt x="5315585" y="4330065"/>
                    <a:pt x="5148580" y="4330065"/>
                  </a:cubicBezTo>
                  <a:lnTo>
                    <a:pt x="5148580" y="4285615"/>
                  </a:lnTo>
                  <a:lnTo>
                    <a:pt x="5148580" y="4330065"/>
                  </a:lnTo>
                  <a:lnTo>
                    <a:pt x="629793" y="4330065"/>
                  </a:lnTo>
                  <a:lnTo>
                    <a:pt x="629793" y="4285615"/>
                  </a:lnTo>
                  <a:lnTo>
                    <a:pt x="629793" y="4330065"/>
                  </a:lnTo>
                  <a:cubicBezTo>
                    <a:pt x="281940" y="4330065"/>
                    <a:pt x="0" y="4048125"/>
                    <a:pt x="0" y="3700399"/>
                  </a:cubicBezTo>
                  <a:lnTo>
                    <a:pt x="44450" y="3700399"/>
                  </a:lnTo>
                  <a:lnTo>
                    <a:pt x="0" y="3700399"/>
                  </a:lnTo>
                  <a:lnTo>
                    <a:pt x="0" y="629793"/>
                  </a:lnTo>
                  <a:lnTo>
                    <a:pt x="44450" y="629793"/>
                  </a:lnTo>
                  <a:lnTo>
                    <a:pt x="0" y="629793"/>
                  </a:lnTo>
                  <a:cubicBezTo>
                    <a:pt x="0" y="281940"/>
                    <a:pt x="281940" y="0"/>
                    <a:pt x="629793" y="0"/>
                  </a:cubicBezTo>
                  <a:lnTo>
                    <a:pt x="629793" y="44450"/>
                  </a:lnTo>
                  <a:lnTo>
                    <a:pt x="629793" y="0"/>
                  </a:lnTo>
                  <a:moveTo>
                    <a:pt x="629793" y="88900"/>
                  </a:moveTo>
                  <a:cubicBezTo>
                    <a:pt x="331089" y="88900"/>
                    <a:pt x="88900" y="331089"/>
                    <a:pt x="88900" y="629793"/>
                  </a:cubicBezTo>
                  <a:lnTo>
                    <a:pt x="88900" y="3700399"/>
                  </a:lnTo>
                  <a:cubicBezTo>
                    <a:pt x="88900" y="3999103"/>
                    <a:pt x="331089" y="4241292"/>
                    <a:pt x="629793" y="4241292"/>
                  </a:cubicBezTo>
                  <a:lnTo>
                    <a:pt x="5148453" y="4241292"/>
                  </a:lnTo>
                  <a:cubicBezTo>
                    <a:pt x="5291963" y="4241292"/>
                    <a:pt x="5429504" y="4184269"/>
                    <a:pt x="5530850" y="4082923"/>
                  </a:cubicBezTo>
                  <a:lnTo>
                    <a:pt x="5562219" y="4114292"/>
                  </a:lnTo>
                  <a:lnTo>
                    <a:pt x="5530850" y="4082923"/>
                  </a:lnTo>
                  <a:cubicBezTo>
                    <a:pt x="5632323" y="3981450"/>
                    <a:pt x="5689219" y="3843909"/>
                    <a:pt x="5689219" y="3700526"/>
                  </a:cubicBezTo>
                  <a:lnTo>
                    <a:pt x="5689219" y="629793"/>
                  </a:lnTo>
                  <a:cubicBezTo>
                    <a:pt x="5689346" y="331089"/>
                    <a:pt x="5447157" y="88900"/>
                    <a:pt x="5148453" y="88900"/>
                  </a:cubicBezTo>
                  <a:lnTo>
                    <a:pt x="629793" y="8890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30305" y="2898718"/>
            <a:ext cx="4571368" cy="2918749"/>
            <a:chOff x="0" y="0"/>
            <a:chExt cx="6095157" cy="3891665"/>
          </a:xfrm>
        </p:grpSpPr>
        <p:sp>
          <p:nvSpPr>
            <p:cNvPr id="16" name="Freeform 16"/>
            <p:cNvSpPr/>
            <p:nvPr/>
          </p:nvSpPr>
          <p:spPr>
            <a:xfrm>
              <a:off x="44450" y="44450"/>
              <a:ext cx="5689346" cy="3485896"/>
            </a:xfrm>
            <a:custGeom>
              <a:avLst/>
              <a:gdLst/>
              <a:ahLst/>
              <a:cxnLst/>
              <a:rect l="l" t="t" r="r" b="b"/>
              <a:pathLst>
                <a:path w="5689346" h="3485896">
                  <a:moveTo>
                    <a:pt x="585343" y="0"/>
                  </a:moveTo>
                  <a:lnTo>
                    <a:pt x="5104003" y="0"/>
                  </a:lnTo>
                  <a:cubicBezTo>
                    <a:pt x="5427218" y="0"/>
                    <a:pt x="5689346" y="262001"/>
                    <a:pt x="5689346" y="585343"/>
                  </a:cubicBezTo>
                  <a:lnTo>
                    <a:pt x="5689346" y="2900553"/>
                  </a:lnTo>
                  <a:cubicBezTo>
                    <a:pt x="5689346" y="3055747"/>
                    <a:pt x="5627624" y="3204718"/>
                    <a:pt x="5517896" y="3314446"/>
                  </a:cubicBezTo>
                  <a:cubicBezTo>
                    <a:pt x="5408168" y="3424174"/>
                    <a:pt x="5259197" y="3485896"/>
                    <a:pt x="5104003" y="3485896"/>
                  </a:cubicBezTo>
                  <a:lnTo>
                    <a:pt x="585343" y="3485896"/>
                  </a:lnTo>
                  <a:cubicBezTo>
                    <a:pt x="262128" y="3485896"/>
                    <a:pt x="0" y="3223895"/>
                    <a:pt x="0" y="2900553"/>
                  </a:cubicBezTo>
                  <a:lnTo>
                    <a:pt x="0" y="585343"/>
                  </a:lnTo>
                  <a:cubicBezTo>
                    <a:pt x="0" y="262001"/>
                    <a:pt x="262001" y="0"/>
                    <a:pt x="585343" y="0"/>
                  </a:cubicBezTo>
                  <a:close/>
                </a:path>
              </a:pathLst>
            </a:custGeom>
            <a:blipFill>
              <a:blip r:embed="rId10"/>
              <a:stretch>
                <a:fillRect t="-22857" b="-2285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5778246" cy="3574669"/>
            </a:xfrm>
            <a:custGeom>
              <a:avLst/>
              <a:gdLst/>
              <a:ahLst/>
              <a:cxnLst/>
              <a:rect l="l" t="t" r="r" b="b"/>
              <a:pathLst>
                <a:path w="5778246" h="3574669">
                  <a:moveTo>
                    <a:pt x="629793" y="0"/>
                  </a:moveTo>
                  <a:lnTo>
                    <a:pt x="5148453" y="0"/>
                  </a:lnTo>
                  <a:lnTo>
                    <a:pt x="5148453" y="44450"/>
                  </a:lnTo>
                  <a:lnTo>
                    <a:pt x="5148453" y="0"/>
                  </a:lnTo>
                  <a:cubicBezTo>
                    <a:pt x="5496306" y="0"/>
                    <a:pt x="5778246" y="281940"/>
                    <a:pt x="5778246" y="629793"/>
                  </a:cubicBezTo>
                  <a:lnTo>
                    <a:pt x="5733796" y="629793"/>
                  </a:lnTo>
                  <a:lnTo>
                    <a:pt x="5778246" y="629793"/>
                  </a:lnTo>
                  <a:lnTo>
                    <a:pt x="5778246" y="2945003"/>
                  </a:lnTo>
                  <a:lnTo>
                    <a:pt x="5733796" y="2945003"/>
                  </a:lnTo>
                  <a:lnTo>
                    <a:pt x="5778246" y="2945003"/>
                  </a:lnTo>
                  <a:cubicBezTo>
                    <a:pt x="5778246" y="3112008"/>
                    <a:pt x="5711952" y="3272155"/>
                    <a:pt x="5593842" y="3390265"/>
                  </a:cubicBezTo>
                  <a:lnTo>
                    <a:pt x="5562473" y="3358896"/>
                  </a:lnTo>
                  <a:lnTo>
                    <a:pt x="5593842" y="3390265"/>
                  </a:lnTo>
                  <a:cubicBezTo>
                    <a:pt x="5475732" y="3508375"/>
                    <a:pt x="5315585" y="3574669"/>
                    <a:pt x="5148580" y="3574669"/>
                  </a:cubicBezTo>
                  <a:lnTo>
                    <a:pt x="5148580" y="3530219"/>
                  </a:lnTo>
                  <a:lnTo>
                    <a:pt x="5148580" y="3574669"/>
                  </a:lnTo>
                  <a:lnTo>
                    <a:pt x="629793" y="3574669"/>
                  </a:lnTo>
                  <a:lnTo>
                    <a:pt x="629793" y="3530219"/>
                  </a:lnTo>
                  <a:lnTo>
                    <a:pt x="629793" y="3574669"/>
                  </a:lnTo>
                  <a:cubicBezTo>
                    <a:pt x="281940" y="3574669"/>
                    <a:pt x="0" y="3292729"/>
                    <a:pt x="0" y="2945003"/>
                  </a:cubicBezTo>
                  <a:lnTo>
                    <a:pt x="44450" y="2945003"/>
                  </a:lnTo>
                  <a:lnTo>
                    <a:pt x="0" y="2945003"/>
                  </a:lnTo>
                  <a:lnTo>
                    <a:pt x="0" y="629793"/>
                  </a:lnTo>
                  <a:lnTo>
                    <a:pt x="44450" y="629793"/>
                  </a:lnTo>
                  <a:lnTo>
                    <a:pt x="0" y="629793"/>
                  </a:lnTo>
                  <a:cubicBezTo>
                    <a:pt x="0" y="281940"/>
                    <a:pt x="281940" y="0"/>
                    <a:pt x="629793" y="0"/>
                  </a:cubicBezTo>
                  <a:lnTo>
                    <a:pt x="629793" y="44450"/>
                  </a:lnTo>
                  <a:lnTo>
                    <a:pt x="629793" y="0"/>
                  </a:lnTo>
                  <a:moveTo>
                    <a:pt x="629793" y="88900"/>
                  </a:moveTo>
                  <a:cubicBezTo>
                    <a:pt x="331089" y="88900"/>
                    <a:pt x="88900" y="331089"/>
                    <a:pt x="88900" y="629793"/>
                  </a:cubicBezTo>
                  <a:lnTo>
                    <a:pt x="88900" y="2945003"/>
                  </a:lnTo>
                  <a:cubicBezTo>
                    <a:pt x="88900" y="3243707"/>
                    <a:pt x="331089" y="3485896"/>
                    <a:pt x="629793" y="3485896"/>
                  </a:cubicBezTo>
                  <a:lnTo>
                    <a:pt x="5148453" y="3485896"/>
                  </a:lnTo>
                  <a:cubicBezTo>
                    <a:pt x="5291963" y="3485896"/>
                    <a:pt x="5429504" y="3428873"/>
                    <a:pt x="5530850" y="3327527"/>
                  </a:cubicBezTo>
                  <a:cubicBezTo>
                    <a:pt x="5632323" y="3226054"/>
                    <a:pt x="5689219" y="3088513"/>
                    <a:pt x="5689219" y="2945130"/>
                  </a:cubicBezTo>
                  <a:lnTo>
                    <a:pt x="5689219" y="629793"/>
                  </a:lnTo>
                  <a:cubicBezTo>
                    <a:pt x="5689346" y="331089"/>
                    <a:pt x="5447157" y="88900"/>
                    <a:pt x="5148453" y="88900"/>
                  </a:cubicBezTo>
                  <a:lnTo>
                    <a:pt x="629793" y="88900"/>
                  </a:lnTo>
                  <a:close/>
                </a:path>
              </a:pathLst>
            </a:custGeom>
            <a:solidFill>
              <a:srgbClr val="D2D2D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591862" y="2345278"/>
            <a:ext cx="5371513" cy="39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3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GY-271 Sensor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88875" y="84851"/>
            <a:ext cx="9510250" cy="13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3"/>
              </a:lnSpc>
            </a:pPr>
            <a:r>
              <a:rPr lang="en-US" sz="7431" b="1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Component Survey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34260" y="7094500"/>
            <a:ext cx="13079372" cy="148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 is a pressure and temperature sensor. </a:t>
            </a:r>
          </a:p>
          <a:p>
            <a:pPr marL="453390" lvl="1" indent="-226695" algn="l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Pressure range: 300 to 1100 hPa</a:t>
            </a:r>
          </a:p>
          <a:p>
            <a:pPr marL="453390" lvl="1" indent="-226695" algn="l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Temperature range: -40°C to +85°C</a:t>
            </a:r>
          </a:p>
          <a:p>
            <a:pPr marL="453390" lvl="1" indent="-226695" algn="l">
              <a:lnSpc>
                <a:spcPts val="2939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 can measure the altitude  of the CubeSat from sea level. 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34260" y="3125477"/>
            <a:ext cx="13079372" cy="186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37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Measures three-axis magnetic field strength using the HMC5883L chip, with ~1°–2° heading accuracy.</a:t>
            </a:r>
          </a:p>
          <a:p>
            <a:pPr algn="just">
              <a:lnSpc>
                <a:spcPts val="2937"/>
              </a:lnSpc>
            </a:pPr>
            <a:endParaRPr lang="en-US" sz="2100" b="1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453390" lvl="1" indent="-226695" algn="just">
              <a:lnSpc>
                <a:spcPts val="2939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Operates via I²C with low power consumption, suitable for compact, battery-powered devices.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614</Words>
  <Application>Microsoft Office PowerPoint</Application>
  <PresentationFormat>Custom</PresentationFormat>
  <Paragraphs>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Poppins Medium</vt:lpstr>
      <vt:lpstr>Montserrat Medium</vt:lpstr>
      <vt:lpstr>Poppins Ultra-Bold</vt:lpstr>
      <vt:lpstr>Bricolage Grotesque Bold</vt:lpstr>
      <vt:lpstr>Bricolage Grotesque Medium</vt:lpstr>
      <vt:lpstr>Open Sans Bold</vt:lpstr>
      <vt:lpstr>Calibri</vt:lpstr>
      <vt:lpstr>Arial</vt:lpstr>
      <vt:lpstr>Helvetica World Bold</vt:lpstr>
      <vt:lpstr>Garet Bold</vt:lpstr>
      <vt:lpstr>Open Sans</vt:lpstr>
      <vt:lpstr>Poppins Bold</vt:lpstr>
      <vt:lpstr>Montserrat Bold</vt:lpstr>
      <vt:lpstr>Montserrat Semi-Bold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Tests &amp; Calibrations</vt:lpstr>
      <vt:lpstr>Flight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نسخة من Contant</dc:title>
  <dc:creator>Togrul Guluzade</dc:creator>
  <cp:lastModifiedBy>BASEM ABDO AHMED AL-ADEMI</cp:lastModifiedBy>
  <cp:revision>6</cp:revision>
  <dcterms:created xsi:type="dcterms:W3CDTF">2006-08-16T00:00:00Z</dcterms:created>
  <dcterms:modified xsi:type="dcterms:W3CDTF">2025-10-15T19:31:06Z</dcterms:modified>
  <dc:identifier>DAGyjQfpyMc</dc:identifier>
</cp:coreProperties>
</file>